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>
        <p:scale>
          <a:sx n="72" d="100"/>
          <a:sy n="72" d="100"/>
        </p:scale>
        <p:origin x="2800" y="1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192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7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19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05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74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09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24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771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9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00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C4D7-8013-4189-BAB1-B2A8E63B1613}" type="datetimeFigureOut">
              <a:rPr lang="en-ZA" smtClean="0"/>
              <a:t>2018/02/19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022B-7589-4A62-B60E-28C71894ED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17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E4D10A-17AE-C34E-A33E-6EB27B75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02768A-E712-6D4B-A9F1-D2F9E0C9D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7" y="-27384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7B1C36-EE52-2A45-8533-F99EDA90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8B91F7-BEB4-3F48-98E7-0CA735FB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050"/>
            <a:ext cx="9161400" cy="6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</dc:creator>
  <cp:lastModifiedBy>Vishanthi Vishanthi</cp:lastModifiedBy>
  <cp:revision>9</cp:revision>
  <dcterms:created xsi:type="dcterms:W3CDTF">2018-01-31T08:21:28Z</dcterms:created>
  <dcterms:modified xsi:type="dcterms:W3CDTF">2018-02-19T07:08:14Z</dcterms:modified>
</cp:coreProperties>
</file>