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8" r:id="rId3"/>
    <p:sldId id="261" r:id="rId4"/>
    <p:sldId id="311" r:id="rId5"/>
    <p:sldId id="313" r:id="rId6"/>
    <p:sldId id="262" r:id="rId7"/>
    <p:sldId id="316" r:id="rId8"/>
    <p:sldId id="312" r:id="rId9"/>
    <p:sldId id="314" r:id="rId10"/>
    <p:sldId id="315" r:id="rId11"/>
    <p:sldId id="260" r:id="rId12"/>
    <p:sldId id="263" r:id="rId13"/>
    <p:sldId id="264" r:id="rId14"/>
    <p:sldId id="301" r:id="rId15"/>
    <p:sldId id="291" r:id="rId16"/>
  </p:sldIdLst>
  <p:sldSz cx="9217025" cy="51847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4">
          <p15:clr>
            <a:srgbClr val="A4A3A4"/>
          </p15:clr>
        </p15:guide>
        <p15:guide id="2" orient="horz" pos="635">
          <p15:clr>
            <a:srgbClr val="A4A3A4"/>
          </p15:clr>
        </p15:guide>
        <p15:guide id="3" orient="horz" pos="1633">
          <p15:clr>
            <a:srgbClr val="A4A3A4"/>
          </p15:clr>
        </p15:guide>
        <p15:guide id="4" orient="horz" pos="1814">
          <p15:clr>
            <a:srgbClr val="A4A3A4"/>
          </p15:clr>
        </p15:guide>
        <p15:guide id="5" orient="horz" pos="2903">
          <p15:clr>
            <a:srgbClr val="A4A3A4"/>
          </p15:clr>
        </p15:guide>
        <p15:guide id="6" orient="horz" pos="3175">
          <p15:clr>
            <a:srgbClr val="A4A3A4"/>
          </p15:clr>
        </p15:guide>
        <p15:guide id="7" orient="horz" pos="91">
          <p15:clr>
            <a:srgbClr val="A4A3A4"/>
          </p15:clr>
        </p15:guide>
        <p15:guide id="8" orient="horz" pos="2812">
          <p15:clr>
            <a:srgbClr val="A4A3A4"/>
          </p15:clr>
        </p15:guide>
        <p15:guide id="9" pos="181">
          <p15:clr>
            <a:srgbClr val="A4A3A4"/>
          </p15:clr>
        </p15:guide>
        <p15:guide id="10" pos="5625">
          <p15:clr>
            <a:srgbClr val="A4A3A4"/>
          </p15:clr>
        </p15:guide>
        <p15:guide id="11" pos="2994">
          <p15:clr>
            <a:srgbClr val="A4A3A4"/>
          </p15:clr>
        </p15:guide>
        <p15:guide id="12" pos="2812">
          <p15:clr>
            <a:srgbClr val="A4A3A4"/>
          </p15:clr>
        </p15:guide>
      </p15:sldGuideLst>
    </p:ext>
    <p:ext uri="{2D200454-40CA-4A62-9FC3-DE9A4176ACB9}">
      <p15:notesGuideLst xmlns:p15="http://schemas.microsoft.com/office/powerpoint/2012/main">
        <p15:guide id="1" orient="horz" pos="703">
          <p15:clr>
            <a:srgbClr val="A4A3A4"/>
          </p15:clr>
        </p15:guide>
        <p15:guide id="2" orient="horz" pos="5057">
          <p15:clr>
            <a:srgbClr val="A4A3A4"/>
          </p15:clr>
        </p15:guide>
        <p15:guide id="3"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edikt Walker" initials="BW" lastIdx="6" clrIdx="0">
    <p:extLst>
      <p:ext uri="{19B8F6BF-5375-455C-9EA6-DF929625EA0E}">
        <p15:presenceInfo xmlns:p15="http://schemas.microsoft.com/office/powerpoint/2012/main" userId="482c80ccea219d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EB"/>
    <a:srgbClr val="FAFAF9"/>
    <a:srgbClr val="FEFAEC"/>
    <a:srgbClr val="EAB90C"/>
    <a:srgbClr val="07529A"/>
    <a:srgbClr val="909085"/>
    <a:srgbClr val="E8F4FE"/>
    <a:srgbClr val="D7E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26" autoAdjust="0"/>
    <p:restoredTop sz="84514" autoAdjust="0"/>
  </p:normalViewPr>
  <p:slideViewPr>
    <p:cSldViewPr showGuides="1">
      <p:cViewPr varScale="1">
        <p:scale>
          <a:sx n="139" d="100"/>
          <a:sy n="139" d="100"/>
        </p:scale>
        <p:origin x="176" y="168"/>
      </p:cViewPr>
      <p:guideLst>
        <p:guide orient="horz" pos="454"/>
        <p:guide orient="horz" pos="635"/>
        <p:guide orient="horz" pos="1633"/>
        <p:guide orient="horz" pos="1814"/>
        <p:guide orient="horz" pos="2903"/>
        <p:guide orient="horz" pos="3175"/>
        <p:guide orient="horz" pos="91"/>
        <p:guide orient="horz" pos="2812"/>
        <p:guide pos="181"/>
        <p:guide pos="5625"/>
        <p:guide pos="2994"/>
        <p:guide pos="2812"/>
      </p:guideLst>
    </p:cSldViewPr>
  </p:slideViewPr>
  <p:notesTextViewPr>
    <p:cViewPr>
      <p:scale>
        <a:sx n="1" d="1"/>
        <a:sy n="1" d="1"/>
      </p:scale>
      <p:origin x="0" y="0"/>
    </p:cViewPr>
  </p:notesTextViewPr>
  <p:notesViewPr>
    <p:cSldViewPr showGuides="1">
      <p:cViewPr varScale="1">
        <p:scale>
          <a:sx n="90" d="100"/>
          <a:sy n="90" d="100"/>
        </p:scale>
        <p:origin x="-2754" y="-96"/>
      </p:cViewPr>
      <p:guideLst>
        <p:guide orient="horz" pos="703"/>
        <p:guide orient="horz" pos="505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7232" y="35528"/>
            <a:ext cx="4896000" cy="288000"/>
          </a:xfrm>
          <a:prstGeom prst="rect">
            <a:avLst/>
          </a:prstGeom>
        </p:spPr>
        <p:txBody>
          <a:bodyPr vert="horz" wrap="none" lIns="0" tIns="0" rIns="0" bIns="0" rtlCol="0"/>
          <a:lstStyle>
            <a:lvl1pPr algn="l">
              <a:defRPr sz="1200"/>
            </a:lvl1pPr>
          </a:lstStyle>
          <a:p>
            <a:r>
              <a:rPr lang="de-DE"/>
              <a:t>Präsentationstitel</a:t>
            </a:r>
            <a:endParaRPr lang="de-DE" dirty="0"/>
          </a:p>
        </p:txBody>
      </p:sp>
      <p:sp>
        <p:nvSpPr>
          <p:cNvPr id="3" name="Datumsplatzhalter 2"/>
          <p:cNvSpPr>
            <a:spLocks noGrp="1"/>
          </p:cNvSpPr>
          <p:nvPr>
            <p:ph type="dt" sz="quarter" idx="1"/>
          </p:nvPr>
        </p:nvSpPr>
        <p:spPr>
          <a:xfrm>
            <a:off x="5589240" y="35528"/>
            <a:ext cx="864000" cy="288000"/>
          </a:xfrm>
          <a:prstGeom prst="rect">
            <a:avLst/>
          </a:prstGeom>
        </p:spPr>
        <p:txBody>
          <a:bodyPr vert="horz" wrap="none" lIns="0" tIns="0" rIns="0" bIns="0" rtlCol="0"/>
          <a:lstStyle>
            <a:lvl1pPr algn="r">
              <a:defRPr sz="1200"/>
            </a:lvl1pPr>
          </a:lstStyle>
          <a:p>
            <a:fld id="{9726303E-CDC6-4E11-A9F4-E5CE5F23E089}" type="datetimeFigureOut">
              <a:rPr lang="de-DE" smtClean="0"/>
              <a:t>06.06.23</a:t>
            </a:fld>
            <a:endParaRPr lang="de-DE"/>
          </a:p>
        </p:txBody>
      </p:sp>
      <p:sp>
        <p:nvSpPr>
          <p:cNvPr id="4" name="Fußzeilenplatzhalter 3"/>
          <p:cNvSpPr>
            <a:spLocks noGrp="1"/>
          </p:cNvSpPr>
          <p:nvPr>
            <p:ph type="ftr" sz="quarter" idx="2"/>
          </p:nvPr>
        </p:nvSpPr>
        <p:spPr>
          <a:xfrm>
            <a:off x="477232" y="8820504"/>
            <a:ext cx="5040000" cy="288000"/>
          </a:xfrm>
          <a:prstGeom prst="rect">
            <a:avLst/>
          </a:prstGeom>
        </p:spPr>
        <p:txBody>
          <a:bodyPr vert="horz" wrap="none" lIns="0" tIns="0" rIns="0" bIns="0" rtlCol="0" anchor="b"/>
          <a:lstStyle>
            <a:lvl1pPr algn="l">
              <a:defRPr sz="1200"/>
            </a:lvl1pPr>
          </a:lstStyle>
          <a:p>
            <a:r>
              <a:rPr lang="de-DE"/>
              <a:t>Autor/Veranstaltung</a:t>
            </a:r>
            <a:endParaRPr lang="de-DE" dirty="0"/>
          </a:p>
        </p:txBody>
      </p:sp>
      <p:sp>
        <p:nvSpPr>
          <p:cNvPr id="5" name="Foliennummernplatzhalter 4"/>
          <p:cNvSpPr>
            <a:spLocks noGrp="1"/>
          </p:cNvSpPr>
          <p:nvPr>
            <p:ph type="sldNum" sz="quarter" idx="3"/>
          </p:nvPr>
        </p:nvSpPr>
        <p:spPr>
          <a:xfrm>
            <a:off x="5877272" y="8820504"/>
            <a:ext cx="576000" cy="288000"/>
          </a:xfrm>
          <a:prstGeom prst="rect">
            <a:avLst/>
          </a:prstGeom>
        </p:spPr>
        <p:txBody>
          <a:bodyPr vert="horz" wrap="none" lIns="0" tIns="0" rIns="0" bIns="0" rtlCol="0" anchor="b"/>
          <a:lstStyle>
            <a:lvl1pPr algn="r">
              <a:defRPr sz="1200"/>
            </a:lvl1pPr>
          </a:lstStyle>
          <a:p>
            <a:fld id="{B40210A4-2901-42F9-8CA9-E251F67383C7}" type="slidenum">
              <a:rPr lang="de-DE" smtClean="0"/>
              <a:t>‹#›</a:t>
            </a:fld>
            <a:endParaRPr lang="de-DE"/>
          </a:p>
        </p:txBody>
      </p:sp>
    </p:spTree>
    <p:extLst>
      <p:ext uri="{BB962C8B-B14F-4D97-AF65-F5344CB8AC3E}">
        <p14:creationId xmlns:p14="http://schemas.microsoft.com/office/powerpoint/2010/main" val="214578950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7"/>
          <p:cNvSpPr>
            <a:spLocks noChangeAspect="1"/>
          </p:cNvSpPr>
          <p:nvPr/>
        </p:nvSpPr>
        <p:spPr bwMode="auto">
          <a:xfrm>
            <a:off x="787864" y="4716016"/>
            <a:ext cx="5665472" cy="3797523"/>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endParaRPr lang="de-DE"/>
          </a:p>
        </p:txBody>
      </p:sp>
      <p:sp>
        <p:nvSpPr>
          <p:cNvPr id="4" name="Folienbildplatzhalter 3"/>
          <p:cNvSpPr>
            <a:spLocks noGrp="1" noRot="1" noChangeAspect="1"/>
          </p:cNvSpPr>
          <p:nvPr>
            <p:ph type="sldImg" idx="2"/>
          </p:nvPr>
        </p:nvSpPr>
        <p:spPr>
          <a:xfrm>
            <a:off x="382587" y="1116013"/>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04664" y="4716016"/>
            <a:ext cx="6048672" cy="3816424"/>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Kopfzeilenplatzhalter 1"/>
          <p:cNvSpPr>
            <a:spLocks noGrp="1"/>
          </p:cNvSpPr>
          <p:nvPr>
            <p:ph type="hdr" sz="quarter"/>
          </p:nvPr>
        </p:nvSpPr>
        <p:spPr>
          <a:xfrm>
            <a:off x="405224" y="35528"/>
            <a:ext cx="4896000" cy="288000"/>
          </a:xfrm>
          <a:prstGeom prst="rect">
            <a:avLst/>
          </a:prstGeom>
        </p:spPr>
        <p:txBody>
          <a:bodyPr vert="horz" wrap="none" lIns="0" tIns="0" rIns="0" bIns="0" rtlCol="0"/>
          <a:lstStyle>
            <a:lvl1pPr algn="l">
              <a:defRPr sz="1200"/>
            </a:lvl1pPr>
          </a:lstStyle>
          <a:p>
            <a:r>
              <a:rPr lang="de-DE"/>
              <a:t>Präsentationstitel</a:t>
            </a:r>
            <a:endParaRPr lang="de-DE" dirty="0"/>
          </a:p>
        </p:txBody>
      </p:sp>
      <p:sp>
        <p:nvSpPr>
          <p:cNvPr id="9" name="Datumsplatzhalter 2"/>
          <p:cNvSpPr>
            <a:spLocks noGrp="1"/>
          </p:cNvSpPr>
          <p:nvPr>
            <p:ph type="dt" sz="quarter" idx="1"/>
          </p:nvPr>
        </p:nvSpPr>
        <p:spPr>
          <a:xfrm>
            <a:off x="5589240" y="35528"/>
            <a:ext cx="864000" cy="288000"/>
          </a:xfrm>
          <a:prstGeom prst="rect">
            <a:avLst/>
          </a:prstGeom>
        </p:spPr>
        <p:txBody>
          <a:bodyPr vert="horz" wrap="none" lIns="0" tIns="0" rIns="0" bIns="0" rtlCol="0"/>
          <a:lstStyle>
            <a:lvl1pPr algn="r">
              <a:defRPr sz="1200"/>
            </a:lvl1pPr>
          </a:lstStyle>
          <a:p>
            <a:fld id="{9726303E-CDC6-4E11-A9F4-E5CE5F23E089}" type="datetimeFigureOut">
              <a:rPr lang="de-DE" smtClean="0"/>
              <a:t>06.06.23</a:t>
            </a:fld>
            <a:endParaRPr lang="de-DE"/>
          </a:p>
        </p:txBody>
      </p:sp>
      <p:sp>
        <p:nvSpPr>
          <p:cNvPr id="10" name="Fußzeilenplatzhalter 3"/>
          <p:cNvSpPr>
            <a:spLocks noGrp="1"/>
          </p:cNvSpPr>
          <p:nvPr>
            <p:ph type="ftr" sz="quarter" idx="4"/>
          </p:nvPr>
        </p:nvSpPr>
        <p:spPr>
          <a:xfrm>
            <a:off x="405224" y="8820504"/>
            <a:ext cx="5040000" cy="288000"/>
          </a:xfrm>
          <a:prstGeom prst="rect">
            <a:avLst/>
          </a:prstGeom>
        </p:spPr>
        <p:txBody>
          <a:bodyPr vert="horz" wrap="none" lIns="0" tIns="0" rIns="0" bIns="0" rtlCol="0" anchor="b"/>
          <a:lstStyle>
            <a:lvl1pPr algn="l">
              <a:defRPr sz="1200"/>
            </a:lvl1pPr>
          </a:lstStyle>
          <a:p>
            <a:r>
              <a:rPr lang="de-DE"/>
              <a:t>Autor/Veranstaltung</a:t>
            </a:r>
            <a:endParaRPr lang="de-DE" dirty="0"/>
          </a:p>
        </p:txBody>
      </p:sp>
      <p:sp>
        <p:nvSpPr>
          <p:cNvPr id="11" name="Foliennummernplatzhalter 4"/>
          <p:cNvSpPr>
            <a:spLocks noGrp="1"/>
          </p:cNvSpPr>
          <p:nvPr>
            <p:ph type="sldNum" sz="quarter" idx="5"/>
          </p:nvPr>
        </p:nvSpPr>
        <p:spPr>
          <a:xfrm>
            <a:off x="5877272" y="8820504"/>
            <a:ext cx="576000" cy="288000"/>
          </a:xfrm>
          <a:prstGeom prst="rect">
            <a:avLst/>
          </a:prstGeom>
        </p:spPr>
        <p:txBody>
          <a:bodyPr vert="horz" wrap="none" lIns="0" tIns="0" rIns="0" bIns="0" rtlCol="0" anchor="b"/>
          <a:lstStyle>
            <a:lvl1pPr algn="r">
              <a:defRPr sz="1200"/>
            </a:lvl1pPr>
          </a:lstStyle>
          <a:p>
            <a:fld id="{B40210A4-2901-42F9-8CA9-E251F67383C7}" type="slidenum">
              <a:rPr lang="de-DE" smtClean="0"/>
              <a:t>‹#›</a:t>
            </a:fld>
            <a:endParaRPr lang="de-DE"/>
          </a:p>
        </p:txBody>
      </p:sp>
      <p:sp>
        <p:nvSpPr>
          <p:cNvPr id="3" name="AutoShape 3"/>
          <p:cNvSpPr>
            <a:spLocks noChangeAspect="1" noChangeArrowheads="1" noTextEdit="1"/>
          </p:cNvSpPr>
          <p:nvPr/>
        </p:nvSpPr>
        <p:spPr bwMode="auto">
          <a:xfrm>
            <a:off x="404813" y="5580063"/>
            <a:ext cx="6119812"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727270829"/>
      </p:ext>
    </p:extLst>
  </p:cSld>
  <p:clrMap bg1="lt1" tx1="dk1" bg2="lt2" tx2="dk2" accent1="accent1" accent2="accent2" accent3="accent3" accent4="accent4" accent5="accent5" accent6="accent6" hlink="hlink" folHlink="folHlink"/>
  <p:hf/>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ena.org/energytransition/Power-Sector-Transformation/Hydrogen-from-Renewable-Pow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1116013"/>
            <a:ext cx="6092825" cy="34290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a:t>Präsentationstitel</a:t>
            </a:r>
            <a:endParaRPr lang="de-DE" dirty="0"/>
          </a:p>
        </p:txBody>
      </p:sp>
      <p:sp>
        <p:nvSpPr>
          <p:cNvPr id="5" name="Datumsplatzhalter 4"/>
          <p:cNvSpPr>
            <a:spLocks noGrp="1"/>
          </p:cNvSpPr>
          <p:nvPr>
            <p:ph type="dt" sz="quarter" idx="1"/>
          </p:nvPr>
        </p:nvSpPr>
        <p:spPr/>
        <p:txBody>
          <a:bodyPr/>
          <a:lstStyle/>
          <a:p>
            <a:fld id="{26FAC672-F641-4CC5-A0A9-96F5EA85943C}" type="datetime1">
              <a:rPr lang="de-DE" smtClean="0"/>
              <a:t>06.06.23</a:t>
            </a:fld>
            <a:endParaRPr lang="de-DE"/>
          </a:p>
        </p:txBody>
      </p:sp>
      <p:sp>
        <p:nvSpPr>
          <p:cNvPr id="6" name="Fußzeilenplatzhalter 5"/>
          <p:cNvSpPr>
            <a:spLocks noGrp="1"/>
          </p:cNvSpPr>
          <p:nvPr>
            <p:ph type="ftr" sz="quarter" idx="4"/>
          </p:nvPr>
        </p:nvSpPr>
        <p:spPr/>
        <p:txBody>
          <a:bodyPr/>
          <a:lstStyle/>
          <a:p>
            <a:r>
              <a:rPr lang="de-DE"/>
              <a:t>Autor/Veranstaltung</a:t>
            </a:r>
            <a:endParaRPr lang="de-DE" dirty="0"/>
          </a:p>
        </p:txBody>
      </p:sp>
      <p:sp>
        <p:nvSpPr>
          <p:cNvPr id="7" name="Foliennummernplatzhalter 6"/>
          <p:cNvSpPr>
            <a:spLocks noGrp="1"/>
          </p:cNvSpPr>
          <p:nvPr>
            <p:ph type="sldNum" sz="quarter" idx="5"/>
          </p:nvPr>
        </p:nvSpPr>
        <p:spPr/>
        <p:txBody>
          <a:bodyPr/>
          <a:lstStyle/>
          <a:p>
            <a:fld id="{B40210A4-2901-42F9-8CA9-E251F67383C7}" type="slidenum">
              <a:rPr lang="de-DE" smtClean="0"/>
              <a:t>3</a:t>
            </a:fld>
            <a:endParaRPr lang="de-DE"/>
          </a:p>
        </p:txBody>
      </p:sp>
    </p:spTree>
    <p:extLst>
      <p:ext uri="{BB962C8B-B14F-4D97-AF65-F5344CB8AC3E}">
        <p14:creationId xmlns:p14="http://schemas.microsoft.com/office/powerpoint/2010/main" val="369630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1116013"/>
            <a:ext cx="6092825" cy="34290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a:t>Präsentationstitel</a:t>
            </a:r>
            <a:endParaRPr lang="de-DE" dirty="0"/>
          </a:p>
        </p:txBody>
      </p:sp>
      <p:sp>
        <p:nvSpPr>
          <p:cNvPr id="5" name="Datumsplatzhalter 4"/>
          <p:cNvSpPr>
            <a:spLocks noGrp="1"/>
          </p:cNvSpPr>
          <p:nvPr>
            <p:ph type="dt" sz="quarter" idx="1"/>
          </p:nvPr>
        </p:nvSpPr>
        <p:spPr/>
        <p:txBody>
          <a:bodyPr/>
          <a:lstStyle/>
          <a:p>
            <a:fld id="{B0440FD9-6AB7-48B3-BBC0-B099BDED9C6F}" type="datetime1">
              <a:rPr lang="de-DE" smtClean="0"/>
              <a:t>06.06.23</a:t>
            </a:fld>
            <a:endParaRPr lang="de-DE"/>
          </a:p>
        </p:txBody>
      </p:sp>
      <p:sp>
        <p:nvSpPr>
          <p:cNvPr id="6" name="Fußzeilenplatzhalter 5"/>
          <p:cNvSpPr>
            <a:spLocks noGrp="1"/>
          </p:cNvSpPr>
          <p:nvPr>
            <p:ph type="ftr" sz="quarter" idx="4"/>
          </p:nvPr>
        </p:nvSpPr>
        <p:spPr/>
        <p:txBody>
          <a:bodyPr/>
          <a:lstStyle/>
          <a:p>
            <a:r>
              <a:rPr lang="de-DE"/>
              <a:t>Autor/Veranstaltung</a:t>
            </a:r>
            <a:endParaRPr lang="de-DE" dirty="0"/>
          </a:p>
        </p:txBody>
      </p:sp>
      <p:sp>
        <p:nvSpPr>
          <p:cNvPr id="7" name="Foliennummernplatzhalter 6"/>
          <p:cNvSpPr>
            <a:spLocks noGrp="1"/>
          </p:cNvSpPr>
          <p:nvPr>
            <p:ph type="sldNum" sz="quarter" idx="5"/>
          </p:nvPr>
        </p:nvSpPr>
        <p:spPr/>
        <p:txBody>
          <a:bodyPr/>
          <a:lstStyle/>
          <a:p>
            <a:fld id="{B40210A4-2901-42F9-8CA9-E251F67383C7}" type="slidenum">
              <a:rPr lang="de-DE" smtClean="0"/>
              <a:t>4</a:t>
            </a:fld>
            <a:endParaRPr lang="de-DE"/>
          </a:p>
        </p:txBody>
      </p:sp>
    </p:spTree>
    <p:extLst>
      <p:ext uri="{BB962C8B-B14F-4D97-AF65-F5344CB8AC3E}">
        <p14:creationId xmlns:p14="http://schemas.microsoft.com/office/powerpoint/2010/main" val="151882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1116013"/>
            <a:ext cx="6092825" cy="34290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a:t>Präsentationstitel</a:t>
            </a:r>
            <a:endParaRPr lang="de-DE" dirty="0"/>
          </a:p>
        </p:txBody>
      </p:sp>
      <p:sp>
        <p:nvSpPr>
          <p:cNvPr id="5" name="Datumsplatzhalter 4"/>
          <p:cNvSpPr>
            <a:spLocks noGrp="1"/>
          </p:cNvSpPr>
          <p:nvPr>
            <p:ph type="dt" sz="quarter" idx="1"/>
          </p:nvPr>
        </p:nvSpPr>
        <p:spPr/>
        <p:txBody>
          <a:bodyPr/>
          <a:lstStyle/>
          <a:p>
            <a:fld id="{250B17D0-316D-4C42-A3C4-2BB86C8B99E1}" type="datetime1">
              <a:rPr lang="de-DE" smtClean="0"/>
              <a:t>06.06.23</a:t>
            </a:fld>
            <a:endParaRPr lang="de-DE"/>
          </a:p>
        </p:txBody>
      </p:sp>
      <p:sp>
        <p:nvSpPr>
          <p:cNvPr id="6" name="Fußzeilenplatzhalter 5"/>
          <p:cNvSpPr>
            <a:spLocks noGrp="1"/>
          </p:cNvSpPr>
          <p:nvPr>
            <p:ph type="ftr" sz="quarter" idx="4"/>
          </p:nvPr>
        </p:nvSpPr>
        <p:spPr/>
        <p:txBody>
          <a:bodyPr/>
          <a:lstStyle/>
          <a:p>
            <a:r>
              <a:rPr lang="de-DE"/>
              <a:t>Autor/Veranstaltung</a:t>
            </a:r>
            <a:endParaRPr lang="de-DE" dirty="0"/>
          </a:p>
        </p:txBody>
      </p:sp>
      <p:sp>
        <p:nvSpPr>
          <p:cNvPr id="7" name="Foliennummernplatzhalter 6"/>
          <p:cNvSpPr>
            <a:spLocks noGrp="1"/>
          </p:cNvSpPr>
          <p:nvPr>
            <p:ph type="sldNum" sz="quarter" idx="5"/>
          </p:nvPr>
        </p:nvSpPr>
        <p:spPr/>
        <p:txBody>
          <a:bodyPr/>
          <a:lstStyle/>
          <a:p>
            <a:fld id="{B40210A4-2901-42F9-8CA9-E251F67383C7}" type="slidenum">
              <a:rPr lang="de-DE" smtClean="0"/>
              <a:t>5</a:t>
            </a:fld>
            <a:endParaRPr lang="de-DE"/>
          </a:p>
        </p:txBody>
      </p:sp>
    </p:spTree>
    <p:extLst>
      <p:ext uri="{BB962C8B-B14F-4D97-AF65-F5344CB8AC3E}">
        <p14:creationId xmlns:p14="http://schemas.microsoft.com/office/powerpoint/2010/main" val="370469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1116013"/>
            <a:ext cx="6092825" cy="34290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a:t>Präsentationstitel</a:t>
            </a:r>
            <a:endParaRPr lang="de-DE" dirty="0"/>
          </a:p>
        </p:txBody>
      </p:sp>
      <p:sp>
        <p:nvSpPr>
          <p:cNvPr id="5" name="Datumsplatzhalter 4"/>
          <p:cNvSpPr>
            <a:spLocks noGrp="1"/>
          </p:cNvSpPr>
          <p:nvPr>
            <p:ph type="dt" sz="quarter" idx="1"/>
          </p:nvPr>
        </p:nvSpPr>
        <p:spPr/>
        <p:txBody>
          <a:bodyPr/>
          <a:lstStyle/>
          <a:p>
            <a:fld id="{DEEA8304-BF7F-45F2-A3C2-994E09D1612D}" type="datetime1">
              <a:rPr lang="de-DE" smtClean="0"/>
              <a:t>06.06.23</a:t>
            </a:fld>
            <a:endParaRPr lang="de-DE"/>
          </a:p>
        </p:txBody>
      </p:sp>
      <p:sp>
        <p:nvSpPr>
          <p:cNvPr id="6" name="Fußzeilenplatzhalter 5"/>
          <p:cNvSpPr>
            <a:spLocks noGrp="1"/>
          </p:cNvSpPr>
          <p:nvPr>
            <p:ph type="ftr" sz="quarter" idx="4"/>
          </p:nvPr>
        </p:nvSpPr>
        <p:spPr/>
        <p:txBody>
          <a:bodyPr/>
          <a:lstStyle/>
          <a:p>
            <a:r>
              <a:rPr lang="de-DE"/>
              <a:t>Autor/Veranstaltung</a:t>
            </a:r>
            <a:endParaRPr lang="de-DE" dirty="0"/>
          </a:p>
        </p:txBody>
      </p:sp>
      <p:sp>
        <p:nvSpPr>
          <p:cNvPr id="7" name="Foliennummernplatzhalter 6"/>
          <p:cNvSpPr>
            <a:spLocks noGrp="1"/>
          </p:cNvSpPr>
          <p:nvPr>
            <p:ph type="sldNum" sz="quarter" idx="5"/>
          </p:nvPr>
        </p:nvSpPr>
        <p:spPr/>
        <p:txBody>
          <a:bodyPr/>
          <a:lstStyle/>
          <a:p>
            <a:fld id="{B40210A4-2901-42F9-8CA9-E251F67383C7}" type="slidenum">
              <a:rPr lang="de-DE" smtClean="0"/>
              <a:t>7</a:t>
            </a:fld>
            <a:endParaRPr lang="de-DE"/>
          </a:p>
        </p:txBody>
      </p:sp>
    </p:spTree>
    <p:extLst>
      <p:ext uri="{BB962C8B-B14F-4D97-AF65-F5344CB8AC3E}">
        <p14:creationId xmlns:p14="http://schemas.microsoft.com/office/powerpoint/2010/main" val="87530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1116013"/>
            <a:ext cx="6092825" cy="3429000"/>
          </a:xfrm>
        </p:spPr>
      </p:sp>
      <p:sp>
        <p:nvSpPr>
          <p:cNvPr id="3" name="Notizenplatzhalter 2"/>
          <p:cNvSpPr>
            <a:spLocks noGrp="1"/>
          </p:cNvSpPr>
          <p:nvPr>
            <p:ph type="body" idx="1"/>
          </p:nvPr>
        </p:nvSpPr>
        <p:spPr/>
        <p:txBody>
          <a:bodyPr/>
          <a:lstStyle/>
          <a:p>
            <a:r>
              <a:rPr lang="en-US" b="0" i="0" dirty="0">
                <a:solidFill>
                  <a:srgbClr val="202124"/>
                </a:solidFill>
                <a:effectLst/>
                <a:latin typeface="Google Sans"/>
              </a:rPr>
              <a:t>Overhead costs are </a:t>
            </a:r>
            <a:r>
              <a:rPr lang="en-US" b="0" i="0" dirty="0">
                <a:solidFill>
                  <a:srgbClr val="040C28"/>
                </a:solidFill>
                <a:effectLst/>
                <a:latin typeface="Google Sans"/>
              </a:rPr>
              <a:t>those that are not directly related to the production of goods or services, but are necessary for the operation of a business</a:t>
            </a:r>
            <a:r>
              <a:rPr lang="en-US" b="0" i="0" dirty="0">
                <a:solidFill>
                  <a:srgbClr val="202124"/>
                </a:solidFill>
                <a:effectLst/>
                <a:latin typeface="Google Sans"/>
              </a:rPr>
              <a:t>. Examples of overhead costs include rent, utilities, insurance, legal fees, office supplies, advertising, payroll, and accounting fees</a:t>
            </a:r>
            <a:endParaRPr lang="de-DE" dirty="0"/>
          </a:p>
        </p:txBody>
      </p:sp>
      <p:sp>
        <p:nvSpPr>
          <p:cNvPr id="4" name="Kopfzeilenplatzhalter 3"/>
          <p:cNvSpPr>
            <a:spLocks noGrp="1"/>
          </p:cNvSpPr>
          <p:nvPr>
            <p:ph type="hdr" sz="quarter"/>
          </p:nvPr>
        </p:nvSpPr>
        <p:spPr/>
        <p:txBody>
          <a:bodyPr/>
          <a:lstStyle/>
          <a:p>
            <a:r>
              <a:rPr lang="de-DE"/>
              <a:t>Präsentationstitel</a:t>
            </a:r>
            <a:endParaRPr lang="de-DE" dirty="0"/>
          </a:p>
        </p:txBody>
      </p:sp>
      <p:sp>
        <p:nvSpPr>
          <p:cNvPr id="5" name="Datumsplatzhalter 4"/>
          <p:cNvSpPr>
            <a:spLocks noGrp="1"/>
          </p:cNvSpPr>
          <p:nvPr>
            <p:ph type="dt" sz="quarter" idx="1"/>
          </p:nvPr>
        </p:nvSpPr>
        <p:spPr/>
        <p:txBody>
          <a:bodyPr/>
          <a:lstStyle/>
          <a:p>
            <a:fld id="{DEEA8304-BF7F-45F2-A3C2-994E09D1612D}" type="datetime1">
              <a:rPr lang="de-DE" smtClean="0"/>
              <a:t>06.06.23</a:t>
            </a:fld>
            <a:endParaRPr lang="de-DE"/>
          </a:p>
        </p:txBody>
      </p:sp>
      <p:sp>
        <p:nvSpPr>
          <p:cNvPr id="6" name="Fußzeilenplatzhalter 5"/>
          <p:cNvSpPr>
            <a:spLocks noGrp="1"/>
          </p:cNvSpPr>
          <p:nvPr>
            <p:ph type="ftr" sz="quarter" idx="4"/>
          </p:nvPr>
        </p:nvSpPr>
        <p:spPr/>
        <p:txBody>
          <a:bodyPr/>
          <a:lstStyle/>
          <a:p>
            <a:r>
              <a:rPr lang="de-DE"/>
              <a:t>Autor/Veranstaltung</a:t>
            </a:r>
            <a:endParaRPr lang="de-DE" dirty="0"/>
          </a:p>
        </p:txBody>
      </p:sp>
      <p:sp>
        <p:nvSpPr>
          <p:cNvPr id="7" name="Foliennummernplatzhalter 6"/>
          <p:cNvSpPr>
            <a:spLocks noGrp="1"/>
          </p:cNvSpPr>
          <p:nvPr>
            <p:ph type="sldNum" sz="quarter" idx="5"/>
          </p:nvPr>
        </p:nvSpPr>
        <p:spPr/>
        <p:txBody>
          <a:bodyPr/>
          <a:lstStyle/>
          <a:p>
            <a:fld id="{B40210A4-2901-42F9-8CA9-E251F67383C7}" type="slidenum">
              <a:rPr lang="de-DE" smtClean="0"/>
              <a:t>8</a:t>
            </a:fld>
            <a:endParaRPr lang="de-DE"/>
          </a:p>
        </p:txBody>
      </p:sp>
    </p:spTree>
    <p:extLst>
      <p:ext uri="{BB962C8B-B14F-4D97-AF65-F5344CB8AC3E}">
        <p14:creationId xmlns:p14="http://schemas.microsoft.com/office/powerpoint/2010/main" val="98220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1116013"/>
            <a:ext cx="6092825" cy="34290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a:t>Präsentationstitel</a:t>
            </a:r>
            <a:endParaRPr lang="de-DE" dirty="0"/>
          </a:p>
        </p:txBody>
      </p:sp>
      <p:sp>
        <p:nvSpPr>
          <p:cNvPr id="5" name="Datumsplatzhalter 4"/>
          <p:cNvSpPr>
            <a:spLocks noGrp="1"/>
          </p:cNvSpPr>
          <p:nvPr>
            <p:ph type="dt" sz="quarter" idx="1"/>
          </p:nvPr>
        </p:nvSpPr>
        <p:spPr/>
        <p:txBody>
          <a:bodyPr/>
          <a:lstStyle/>
          <a:p>
            <a:fld id="{B70A779C-3D26-4E59-A60C-DE41EF2DC992}" type="datetime1">
              <a:rPr lang="de-DE" smtClean="0"/>
              <a:t>06.06.23</a:t>
            </a:fld>
            <a:endParaRPr lang="de-DE"/>
          </a:p>
        </p:txBody>
      </p:sp>
      <p:sp>
        <p:nvSpPr>
          <p:cNvPr id="6" name="Fußzeilenplatzhalter 5"/>
          <p:cNvSpPr>
            <a:spLocks noGrp="1"/>
          </p:cNvSpPr>
          <p:nvPr>
            <p:ph type="ftr" sz="quarter" idx="4"/>
          </p:nvPr>
        </p:nvSpPr>
        <p:spPr/>
        <p:txBody>
          <a:bodyPr/>
          <a:lstStyle/>
          <a:p>
            <a:r>
              <a:rPr lang="de-DE"/>
              <a:t>Autor/Veranstaltung</a:t>
            </a:r>
            <a:endParaRPr lang="de-DE" dirty="0"/>
          </a:p>
        </p:txBody>
      </p:sp>
      <p:sp>
        <p:nvSpPr>
          <p:cNvPr id="7" name="Foliennummernplatzhalter 6"/>
          <p:cNvSpPr>
            <a:spLocks noGrp="1"/>
          </p:cNvSpPr>
          <p:nvPr>
            <p:ph type="sldNum" sz="quarter" idx="5"/>
          </p:nvPr>
        </p:nvSpPr>
        <p:spPr/>
        <p:txBody>
          <a:bodyPr/>
          <a:lstStyle/>
          <a:p>
            <a:fld id="{B40210A4-2901-42F9-8CA9-E251F67383C7}" type="slidenum">
              <a:rPr lang="de-DE" smtClean="0"/>
              <a:t>12</a:t>
            </a:fld>
            <a:endParaRPr lang="de-DE"/>
          </a:p>
        </p:txBody>
      </p:sp>
    </p:spTree>
    <p:extLst>
      <p:ext uri="{BB962C8B-B14F-4D97-AF65-F5344CB8AC3E}">
        <p14:creationId xmlns:p14="http://schemas.microsoft.com/office/powerpoint/2010/main" val="272331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1116013"/>
            <a:ext cx="6092825" cy="3429000"/>
          </a:xfrm>
        </p:spPr>
      </p:sp>
      <p:sp>
        <p:nvSpPr>
          <p:cNvPr id="3" name="Notizenplatzhalter 2"/>
          <p:cNvSpPr>
            <a:spLocks noGrp="1"/>
          </p:cNvSpPr>
          <p:nvPr>
            <p:ph type="body" idx="1"/>
          </p:nvPr>
        </p:nvSpPr>
        <p:spPr/>
        <p:txBody>
          <a:bodyPr/>
          <a:lstStyle/>
          <a:p>
            <a:r>
              <a:rPr lang="de-DE" dirty="0"/>
              <a:t>https://www.cleanenergywire.org/factsheets/solar-power-germany-output-business-perspectives</a:t>
            </a:r>
          </a:p>
        </p:txBody>
      </p:sp>
      <p:sp>
        <p:nvSpPr>
          <p:cNvPr id="4" name="Kopfzeilenplatzhalter 3"/>
          <p:cNvSpPr>
            <a:spLocks noGrp="1"/>
          </p:cNvSpPr>
          <p:nvPr>
            <p:ph type="hdr" sz="quarter"/>
          </p:nvPr>
        </p:nvSpPr>
        <p:spPr/>
        <p:txBody>
          <a:bodyPr/>
          <a:lstStyle/>
          <a:p>
            <a:r>
              <a:rPr lang="de-DE"/>
              <a:t>Präsentationstitel</a:t>
            </a:r>
            <a:endParaRPr lang="de-DE" dirty="0"/>
          </a:p>
        </p:txBody>
      </p:sp>
      <p:sp>
        <p:nvSpPr>
          <p:cNvPr id="5" name="Datumsplatzhalter 4"/>
          <p:cNvSpPr>
            <a:spLocks noGrp="1"/>
          </p:cNvSpPr>
          <p:nvPr>
            <p:ph type="dt" sz="quarter" idx="1"/>
          </p:nvPr>
        </p:nvSpPr>
        <p:spPr/>
        <p:txBody>
          <a:bodyPr/>
          <a:lstStyle/>
          <a:p>
            <a:fld id="{17058B3A-6EA5-4C57-A317-2D2C7D4C3010}" type="datetime1">
              <a:rPr lang="de-DE" smtClean="0"/>
              <a:t>06.06.23</a:t>
            </a:fld>
            <a:endParaRPr lang="de-DE"/>
          </a:p>
        </p:txBody>
      </p:sp>
      <p:sp>
        <p:nvSpPr>
          <p:cNvPr id="6" name="Fußzeilenplatzhalter 5"/>
          <p:cNvSpPr>
            <a:spLocks noGrp="1"/>
          </p:cNvSpPr>
          <p:nvPr>
            <p:ph type="ftr" sz="quarter" idx="4"/>
          </p:nvPr>
        </p:nvSpPr>
        <p:spPr/>
        <p:txBody>
          <a:bodyPr/>
          <a:lstStyle/>
          <a:p>
            <a:r>
              <a:rPr lang="de-DE"/>
              <a:t>Autor/Veranstaltung</a:t>
            </a:r>
            <a:endParaRPr lang="de-DE" dirty="0"/>
          </a:p>
        </p:txBody>
      </p:sp>
      <p:sp>
        <p:nvSpPr>
          <p:cNvPr id="7" name="Foliennummernplatzhalter 6"/>
          <p:cNvSpPr>
            <a:spLocks noGrp="1"/>
          </p:cNvSpPr>
          <p:nvPr>
            <p:ph type="sldNum" sz="quarter" idx="5"/>
          </p:nvPr>
        </p:nvSpPr>
        <p:spPr/>
        <p:txBody>
          <a:bodyPr/>
          <a:lstStyle/>
          <a:p>
            <a:fld id="{B40210A4-2901-42F9-8CA9-E251F67383C7}" type="slidenum">
              <a:rPr lang="de-DE" smtClean="0"/>
              <a:t>13</a:t>
            </a:fld>
            <a:endParaRPr lang="de-DE"/>
          </a:p>
        </p:txBody>
      </p:sp>
    </p:spTree>
    <p:extLst>
      <p:ext uri="{BB962C8B-B14F-4D97-AF65-F5344CB8AC3E}">
        <p14:creationId xmlns:p14="http://schemas.microsoft.com/office/powerpoint/2010/main" val="362375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1116013"/>
            <a:ext cx="6092825"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IRENA. (2019). Hydrogen </a:t>
            </a:r>
            <a:r>
              <a:rPr lang="de-DE" sz="1800" dirty="0" err="1"/>
              <a:t>from</a:t>
            </a:r>
            <a:r>
              <a:rPr lang="de-DE" sz="1800" dirty="0"/>
              <a:t> </a:t>
            </a:r>
            <a:r>
              <a:rPr lang="de-DE" sz="1800" dirty="0" err="1"/>
              <a:t>Renewable</a:t>
            </a:r>
            <a:r>
              <a:rPr lang="de-DE" sz="1800" dirty="0"/>
              <a:t> Power. Last Access: 18.5.2022. </a:t>
            </a:r>
            <a:r>
              <a:rPr lang="de-DE" sz="1800" dirty="0">
                <a:hlinkClick r:id="rId3"/>
              </a:rPr>
              <a:t>https://www.irena.org/energytransition/Power-Sector-Transformation/Hydrogen-from-Renewable-Power</a:t>
            </a:r>
            <a:r>
              <a:rPr lang="de-DE" sz="1800" dirty="0"/>
              <a:t> </a:t>
            </a:r>
          </a:p>
        </p:txBody>
      </p:sp>
      <p:sp>
        <p:nvSpPr>
          <p:cNvPr id="4" name="Kopfzeilenplatzhalter 3"/>
          <p:cNvSpPr>
            <a:spLocks noGrp="1"/>
          </p:cNvSpPr>
          <p:nvPr>
            <p:ph type="hdr" sz="quarter"/>
          </p:nvPr>
        </p:nvSpPr>
        <p:spPr/>
        <p:txBody>
          <a:bodyPr/>
          <a:lstStyle/>
          <a:p>
            <a:r>
              <a:rPr lang="de-DE"/>
              <a:t>Präsentationstitel</a:t>
            </a:r>
            <a:endParaRPr lang="de-DE" dirty="0"/>
          </a:p>
        </p:txBody>
      </p:sp>
      <p:sp>
        <p:nvSpPr>
          <p:cNvPr id="5" name="Datumsplatzhalter 4"/>
          <p:cNvSpPr>
            <a:spLocks noGrp="1"/>
          </p:cNvSpPr>
          <p:nvPr>
            <p:ph type="dt" sz="quarter" idx="1"/>
          </p:nvPr>
        </p:nvSpPr>
        <p:spPr/>
        <p:txBody>
          <a:bodyPr/>
          <a:lstStyle/>
          <a:p>
            <a:fld id="{618EF19E-1F25-4ECF-B3BE-A1683360F1A7}" type="datetime1">
              <a:rPr lang="de-DE" smtClean="0"/>
              <a:t>06.06.23</a:t>
            </a:fld>
            <a:endParaRPr lang="de-DE"/>
          </a:p>
        </p:txBody>
      </p:sp>
      <p:sp>
        <p:nvSpPr>
          <p:cNvPr id="6" name="Fußzeilenplatzhalter 5"/>
          <p:cNvSpPr>
            <a:spLocks noGrp="1"/>
          </p:cNvSpPr>
          <p:nvPr>
            <p:ph type="ftr" sz="quarter" idx="4"/>
          </p:nvPr>
        </p:nvSpPr>
        <p:spPr/>
        <p:txBody>
          <a:bodyPr/>
          <a:lstStyle/>
          <a:p>
            <a:r>
              <a:rPr lang="de-DE"/>
              <a:t>Autor/Veranstaltung</a:t>
            </a:r>
            <a:endParaRPr lang="de-DE" dirty="0"/>
          </a:p>
        </p:txBody>
      </p:sp>
      <p:sp>
        <p:nvSpPr>
          <p:cNvPr id="7" name="Foliennummernplatzhalter 6"/>
          <p:cNvSpPr>
            <a:spLocks noGrp="1"/>
          </p:cNvSpPr>
          <p:nvPr>
            <p:ph type="sldNum" sz="quarter" idx="5"/>
          </p:nvPr>
        </p:nvSpPr>
        <p:spPr/>
        <p:txBody>
          <a:bodyPr/>
          <a:lstStyle/>
          <a:p>
            <a:fld id="{B40210A4-2901-42F9-8CA9-E251F67383C7}" type="slidenum">
              <a:rPr lang="de-DE" smtClean="0"/>
              <a:t>14</a:t>
            </a:fld>
            <a:endParaRPr lang="de-DE"/>
          </a:p>
        </p:txBody>
      </p:sp>
    </p:spTree>
    <p:extLst>
      <p:ext uri="{BB962C8B-B14F-4D97-AF65-F5344CB8AC3E}">
        <p14:creationId xmlns:p14="http://schemas.microsoft.com/office/powerpoint/2010/main" val="4168563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1116013"/>
            <a:ext cx="6092825" cy="34290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a:t>Präsentationstitel</a:t>
            </a:r>
            <a:endParaRPr lang="de-DE" dirty="0"/>
          </a:p>
        </p:txBody>
      </p:sp>
      <p:sp>
        <p:nvSpPr>
          <p:cNvPr id="5" name="Datumsplatzhalter 4"/>
          <p:cNvSpPr>
            <a:spLocks noGrp="1"/>
          </p:cNvSpPr>
          <p:nvPr>
            <p:ph type="dt" sz="quarter" idx="1"/>
          </p:nvPr>
        </p:nvSpPr>
        <p:spPr/>
        <p:txBody>
          <a:bodyPr/>
          <a:lstStyle/>
          <a:p>
            <a:fld id="{4394A07C-5FFB-4DA5-A891-80723F0189D7}" type="datetime1">
              <a:rPr lang="de-DE" smtClean="0"/>
              <a:t>06.06.23</a:t>
            </a:fld>
            <a:endParaRPr lang="de-DE"/>
          </a:p>
        </p:txBody>
      </p:sp>
      <p:sp>
        <p:nvSpPr>
          <p:cNvPr id="6" name="Fußzeilenplatzhalter 5"/>
          <p:cNvSpPr>
            <a:spLocks noGrp="1"/>
          </p:cNvSpPr>
          <p:nvPr>
            <p:ph type="ftr" sz="quarter" idx="4"/>
          </p:nvPr>
        </p:nvSpPr>
        <p:spPr/>
        <p:txBody>
          <a:bodyPr/>
          <a:lstStyle/>
          <a:p>
            <a:r>
              <a:rPr lang="de-DE"/>
              <a:t>Autor/Veranstaltung</a:t>
            </a:r>
            <a:endParaRPr lang="de-DE" dirty="0"/>
          </a:p>
        </p:txBody>
      </p:sp>
      <p:sp>
        <p:nvSpPr>
          <p:cNvPr id="7" name="Foliennummernplatzhalter 6"/>
          <p:cNvSpPr>
            <a:spLocks noGrp="1"/>
          </p:cNvSpPr>
          <p:nvPr>
            <p:ph type="sldNum" sz="quarter" idx="5"/>
          </p:nvPr>
        </p:nvSpPr>
        <p:spPr/>
        <p:txBody>
          <a:bodyPr/>
          <a:lstStyle/>
          <a:p>
            <a:fld id="{B40210A4-2901-42F9-8CA9-E251F67383C7}" type="slidenum">
              <a:rPr lang="de-DE" smtClean="0"/>
              <a:t>15</a:t>
            </a:fld>
            <a:endParaRPr lang="de-DE"/>
          </a:p>
        </p:txBody>
      </p:sp>
    </p:spTree>
    <p:extLst>
      <p:ext uri="{BB962C8B-B14F-4D97-AF65-F5344CB8AC3E}">
        <p14:creationId xmlns:p14="http://schemas.microsoft.com/office/powerpoint/2010/main" val="2047496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74" name="Bild 7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664" y="-1"/>
            <a:ext cx="3481092" cy="5184775"/>
          </a:xfrm>
          <a:prstGeom prst="rect">
            <a:avLst/>
          </a:prstGeom>
        </p:spPr>
      </p:pic>
      <p:sp>
        <p:nvSpPr>
          <p:cNvPr id="50" name="Titel 1"/>
          <p:cNvSpPr>
            <a:spLocks noGrp="1"/>
          </p:cNvSpPr>
          <p:nvPr>
            <p:ph type="ctrTitle" hasCustomPrompt="1"/>
          </p:nvPr>
        </p:nvSpPr>
        <p:spPr>
          <a:xfrm>
            <a:off x="1296784" y="1512267"/>
            <a:ext cx="5040000" cy="432048"/>
          </a:xfrm>
          <a:prstGeom prst="rect">
            <a:avLst/>
          </a:prstGeom>
        </p:spPr>
        <p:txBody>
          <a:bodyPr wrap="none" tIns="0" bIns="54000" anchor="b" anchorCtr="0"/>
          <a:lstStyle>
            <a:lvl1pPr>
              <a:lnSpc>
                <a:spcPts val="2400"/>
              </a:lnSpc>
              <a:defRPr sz="2400" cap="all" baseline="0">
                <a:solidFill>
                  <a:schemeClr val="accent1"/>
                </a:solidFill>
                <a:latin typeface="+mj-lt"/>
              </a:defRPr>
            </a:lvl1pPr>
          </a:lstStyle>
          <a:p>
            <a:r>
              <a:rPr lang="de-DE" dirty="0"/>
              <a:t>Titelmaster bearbeiten</a:t>
            </a:r>
          </a:p>
        </p:txBody>
      </p:sp>
      <p:sp>
        <p:nvSpPr>
          <p:cNvPr id="51" name="Untertitel 2"/>
          <p:cNvSpPr>
            <a:spLocks noGrp="1"/>
          </p:cNvSpPr>
          <p:nvPr>
            <p:ph type="subTitle" idx="1"/>
          </p:nvPr>
        </p:nvSpPr>
        <p:spPr>
          <a:xfrm>
            <a:off x="1296784" y="1944315"/>
            <a:ext cx="5040000" cy="1872000"/>
          </a:xfrm>
          <a:prstGeom prst="rect">
            <a:avLst/>
          </a:prstGeom>
        </p:spPr>
        <p:txBody>
          <a:bodyPr tIns="0" bIns="0"/>
          <a:lstStyle>
            <a:lvl1pPr marL="0" indent="0" algn="l">
              <a:lnSpc>
                <a:spcPts val="3600"/>
              </a:lnSpc>
              <a:spcBef>
                <a:spcPts val="0"/>
              </a:spcBef>
              <a:spcAft>
                <a:spcPts val="0"/>
              </a:spcAft>
              <a:buNone/>
              <a:defRPr sz="3200" cap="all" baseline="0">
                <a:solidFill>
                  <a:schemeClr val="accent2"/>
                </a:solidFill>
                <a:latin typeface="Exo 2 Semi Bold"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grpSp>
        <p:nvGrpSpPr>
          <p:cNvPr id="52" name="Gruppieren 69"/>
          <p:cNvGrpSpPr>
            <a:grpSpLocks noChangeAspect="1"/>
          </p:cNvGrpSpPr>
          <p:nvPr userDrawn="1"/>
        </p:nvGrpSpPr>
        <p:grpSpPr>
          <a:xfrm>
            <a:off x="288033" y="288203"/>
            <a:ext cx="1686518" cy="648000"/>
            <a:chOff x="7081838" y="144463"/>
            <a:chExt cx="1871662" cy="719137"/>
          </a:xfrm>
        </p:grpSpPr>
        <p:sp>
          <p:nvSpPr>
            <p:cNvPr id="53"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a:p>
          </p:txBody>
        </p:sp>
        <p:sp>
          <p:nvSpPr>
            <p:cNvPr id="55"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57"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2"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3"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4"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6"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7"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8"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9"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70"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71"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8833190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zwei Inhalte">
    <p:spTree>
      <p:nvGrpSpPr>
        <p:cNvPr id="1" name=""/>
        <p:cNvGrpSpPr/>
        <p:nvPr/>
      </p:nvGrpSpPr>
      <p:grpSpPr>
        <a:xfrm>
          <a:off x="0" y="0"/>
          <a:ext cx="0" cy="0"/>
          <a:chOff x="0" y="0"/>
          <a:chExt cx="0" cy="0"/>
        </a:xfrm>
      </p:grpSpPr>
      <p:sp>
        <p:nvSpPr>
          <p:cNvPr id="9" name="Titel 1"/>
          <p:cNvSpPr>
            <a:spLocks noGrp="1"/>
          </p:cNvSpPr>
          <p:nvPr>
            <p:ph type="title"/>
          </p:nvPr>
        </p:nvSpPr>
        <p:spPr>
          <a:xfrm>
            <a:off x="2448992" y="288925"/>
            <a:ext cx="6480000" cy="647278"/>
          </a:xfrm>
        </p:spPr>
        <p:txBody>
          <a:bodyPr/>
          <a:lstStyle/>
          <a:p>
            <a:r>
              <a:rPr lang="de-DE"/>
              <a:t>Titelmasterformat durch Klicken bearbeiten</a:t>
            </a:r>
          </a:p>
        </p:txBody>
      </p:sp>
      <p:sp>
        <p:nvSpPr>
          <p:cNvPr id="10" name="Textplatzhalter 2"/>
          <p:cNvSpPr>
            <a:spLocks noGrp="1"/>
          </p:cNvSpPr>
          <p:nvPr>
            <p:ph type="body" sz="half" idx="1"/>
          </p:nvPr>
        </p:nvSpPr>
        <p:spPr>
          <a:xfrm>
            <a:off x="287339" y="1223964"/>
            <a:ext cx="4176712" cy="331311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3"/>
          <p:cNvSpPr>
            <a:spLocks noGrp="1"/>
          </p:cNvSpPr>
          <p:nvPr>
            <p:ph sz="quarter" idx="2" hasCustomPrompt="1"/>
          </p:nvPr>
        </p:nvSpPr>
        <p:spPr>
          <a:xfrm>
            <a:off x="4752975" y="1223963"/>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12" name="Inhaltsplatzhalter 4"/>
          <p:cNvSpPr>
            <a:spLocks noGrp="1"/>
          </p:cNvSpPr>
          <p:nvPr>
            <p:ph sz="quarter" idx="3" hasCustomPrompt="1"/>
          </p:nvPr>
        </p:nvSpPr>
        <p:spPr>
          <a:xfrm>
            <a:off x="4752975" y="3024188"/>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13" name="Datumsplatzhalter 5"/>
          <p:cNvSpPr>
            <a:spLocks noGrp="1"/>
          </p:cNvSpPr>
          <p:nvPr>
            <p:ph type="dt" sz="half" idx="10"/>
          </p:nvPr>
        </p:nvSpPr>
        <p:spPr>
          <a:xfrm>
            <a:off x="288032" y="4824635"/>
            <a:ext cx="864000" cy="288000"/>
          </a:xfrm>
        </p:spPr>
        <p:txBody>
          <a:bodyPr/>
          <a:lstStyle/>
          <a:p>
            <a:fld id="{C056026F-1588-4FB1-8845-F95DAFF0F3E9}" type="datetime1">
              <a:rPr lang="de-DE" smtClean="0"/>
              <a:t>06.06.23</a:t>
            </a:fld>
            <a:endParaRPr lang="de-DE"/>
          </a:p>
        </p:txBody>
      </p:sp>
      <p:sp>
        <p:nvSpPr>
          <p:cNvPr id="14" name="Fußzeilenplatzhalter 6"/>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5" name="Foliennummernplatzhalter 7"/>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381491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vier Inhalte">
    <p:spTree>
      <p:nvGrpSpPr>
        <p:cNvPr id="1" name=""/>
        <p:cNvGrpSpPr/>
        <p:nvPr/>
      </p:nvGrpSpPr>
      <p:grpSpPr>
        <a:xfrm>
          <a:off x="0" y="0"/>
          <a:ext cx="0" cy="0"/>
          <a:chOff x="0" y="0"/>
          <a:chExt cx="0" cy="0"/>
        </a:xfrm>
      </p:grpSpPr>
      <p:sp>
        <p:nvSpPr>
          <p:cNvPr id="10" name="Titel 1"/>
          <p:cNvSpPr>
            <a:spLocks noGrp="1"/>
          </p:cNvSpPr>
          <p:nvPr>
            <p:ph type="title" sz="quarter"/>
          </p:nvPr>
        </p:nvSpPr>
        <p:spPr>
          <a:xfrm>
            <a:off x="2448992" y="288925"/>
            <a:ext cx="6480000" cy="647278"/>
          </a:xfrm>
        </p:spPr>
        <p:txBody>
          <a:bodyPr/>
          <a:lstStyle/>
          <a:p>
            <a:r>
              <a:rPr lang="de-DE" dirty="0"/>
              <a:t>Titelmasterformat durch Klicken bearbeiten</a:t>
            </a:r>
          </a:p>
        </p:txBody>
      </p:sp>
      <p:sp>
        <p:nvSpPr>
          <p:cNvPr id="11" name="Inhaltsplatzhalter 2"/>
          <p:cNvSpPr>
            <a:spLocks noGrp="1"/>
          </p:cNvSpPr>
          <p:nvPr>
            <p:ph sz="quarter" idx="1"/>
          </p:nvPr>
        </p:nvSpPr>
        <p:spPr>
          <a:xfrm>
            <a:off x="287338" y="1223963"/>
            <a:ext cx="4176712"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Inhaltsplatzhalter 3"/>
          <p:cNvSpPr>
            <a:spLocks noGrp="1"/>
          </p:cNvSpPr>
          <p:nvPr>
            <p:ph sz="quarter" idx="2"/>
          </p:nvPr>
        </p:nvSpPr>
        <p:spPr>
          <a:xfrm>
            <a:off x="4752975" y="1223963"/>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4"/>
          <p:cNvSpPr>
            <a:spLocks noGrp="1"/>
          </p:cNvSpPr>
          <p:nvPr>
            <p:ph sz="quarter" idx="3"/>
          </p:nvPr>
        </p:nvSpPr>
        <p:spPr>
          <a:xfrm>
            <a:off x="298598" y="3024188"/>
            <a:ext cx="4165451"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5"/>
          <p:cNvSpPr>
            <a:spLocks noGrp="1"/>
          </p:cNvSpPr>
          <p:nvPr>
            <p:ph sz="quarter" idx="4"/>
          </p:nvPr>
        </p:nvSpPr>
        <p:spPr>
          <a:xfrm>
            <a:off x="4752975" y="3024188"/>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Datumsplatzhalter 6"/>
          <p:cNvSpPr>
            <a:spLocks noGrp="1"/>
          </p:cNvSpPr>
          <p:nvPr>
            <p:ph type="dt" sz="half" idx="10"/>
          </p:nvPr>
        </p:nvSpPr>
        <p:spPr>
          <a:xfrm>
            <a:off x="288032" y="4824635"/>
            <a:ext cx="864000" cy="288000"/>
          </a:xfrm>
        </p:spPr>
        <p:txBody>
          <a:bodyPr/>
          <a:lstStyle/>
          <a:p>
            <a:fld id="{85E37377-EED6-47C3-9B1D-CF36F0FCD8B4}" type="datetime1">
              <a:rPr lang="de-DE" smtClean="0"/>
              <a:t>06.06.23</a:t>
            </a:fld>
            <a:endParaRPr lang="de-DE"/>
          </a:p>
        </p:txBody>
      </p:sp>
      <p:sp>
        <p:nvSpPr>
          <p:cNvPr id="16" name="Fußzeilenplatzhalter 7"/>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7" name="Foliennummernplatzhalter 8"/>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578361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8" name="Titel 1"/>
          <p:cNvSpPr>
            <a:spLocks noGrp="1"/>
          </p:cNvSpPr>
          <p:nvPr>
            <p:ph type="title"/>
          </p:nvPr>
        </p:nvSpPr>
        <p:spPr>
          <a:xfrm>
            <a:off x="2448992" y="288925"/>
            <a:ext cx="6480000" cy="647538"/>
          </a:xfrm>
        </p:spPr>
        <p:txBody>
          <a:bodyPr anchor="b"/>
          <a:lstStyle>
            <a:lvl1pPr algn="l">
              <a:defRPr sz="2400" b="0"/>
            </a:lvl1pPr>
          </a:lstStyle>
          <a:p>
            <a:r>
              <a:rPr lang="de-DE" dirty="0"/>
              <a:t>Titelmasterformat durch Klicken bearbeiten</a:t>
            </a:r>
          </a:p>
        </p:txBody>
      </p:sp>
      <p:sp>
        <p:nvSpPr>
          <p:cNvPr id="9" name="Bildplatzhalter 2"/>
          <p:cNvSpPr>
            <a:spLocks noGrp="1"/>
          </p:cNvSpPr>
          <p:nvPr>
            <p:ph type="pic" idx="1"/>
          </p:nvPr>
        </p:nvSpPr>
        <p:spPr>
          <a:xfrm>
            <a:off x="288992" y="1223963"/>
            <a:ext cx="8640000" cy="2952000"/>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0" name="Textplatzhalter 3"/>
          <p:cNvSpPr>
            <a:spLocks noGrp="1"/>
          </p:cNvSpPr>
          <p:nvPr>
            <p:ph type="body" sz="half" idx="2"/>
          </p:nvPr>
        </p:nvSpPr>
        <p:spPr>
          <a:xfrm>
            <a:off x="287337" y="4176603"/>
            <a:ext cx="8640000" cy="360000"/>
          </a:xfrm>
        </p:spPr>
        <p:txBody>
          <a:bodyPr anchor="ctr"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1" name="Datumsplatzhalter 4"/>
          <p:cNvSpPr>
            <a:spLocks noGrp="1"/>
          </p:cNvSpPr>
          <p:nvPr>
            <p:ph type="dt" sz="half" idx="10"/>
          </p:nvPr>
        </p:nvSpPr>
        <p:spPr>
          <a:xfrm>
            <a:off x="288032" y="4824635"/>
            <a:ext cx="864000" cy="288000"/>
          </a:xfrm>
        </p:spPr>
        <p:txBody>
          <a:bodyPr/>
          <a:lstStyle/>
          <a:p>
            <a:fld id="{6B01E8E8-8A29-4D85-A2C3-6995032989B7}" type="datetime1">
              <a:rPr lang="de-DE" smtClean="0"/>
              <a:t>06.06.23</a:t>
            </a:fld>
            <a:endParaRPr lang="de-DE"/>
          </a:p>
        </p:txBody>
      </p:sp>
      <p:sp>
        <p:nvSpPr>
          <p:cNvPr id="12" name="Fußzeilenplatzhalter 5"/>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3" name="Foliennummernplatzhalter 6"/>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33322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und Text">
    <p:spTree>
      <p:nvGrpSpPr>
        <p:cNvPr id="1" name=""/>
        <p:cNvGrpSpPr/>
        <p:nvPr/>
      </p:nvGrpSpPr>
      <p:grpSpPr>
        <a:xfrm>
          <a:off x="0" y="0"/>
          <a:ext cx="0" cy="0"/>
          <a:chOff x="0" y="0"/>
          <a:chExt cx="0" cy="0"/>
        </a:xfrm>
      </p:grpSpPr>
      <p:sp>
        <p:nvSpPr>
          <p:cNvPr id="8" name="Titel 1"/>
          <p:cNvSpPr>
            <a:spLocks noGrp="1"/>
          </p:cNvSpPr>
          <p:nvPr>
            <p:ph type="title"/>
          </p:nvPr>
        </p:nvSpPr>
        <p:spPr>
          <a:xfrm>
            <a:off x="2448992" y="288925"/>
            <a:ext cx="6480000" cy="648000"/>
          </a:xfrm>
        </p:spPr>
        <p:txBody>
          <a:bodyPr anchor="b"/>
          <a:lstStyle>
            <a:lvl1pPr algn="l">
              <a:defRPr sz="2400" b="0"/>
            </a:lvl1pPr>
          </a:lstStyle>
          <a:p>
            <a:r>
              <a:rPr lang="de-DE" dirty="0"/>
              <a:t>Titelmasterformat durch Klicken bearbeiten</a:t>
            </a:r>
          </a:p>
        </p:txBody>
      </p:sp>
      <p:sp>
        <p:nvSpPr>
          <p:cNvPr id="9" name="Bildplatzhalter 2"/>
          <p:cNvSpPr>
            <a:spLocks noGrp="1"/>
          </p:cNvSpPr>
          <p:nvPr>
            <p:ph type="pic" idx="1"/>
          </p:nvPr>
        </p:nvSpPr>
        <p:spPr>
          <a:xfrm>
            <a:off x="288688" y="1223962"/>
            <a:ext cx="5904000" cy="3312000"/>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0" name="Textplatzhalter 3"/>
          <p:cNvSpPr>
            <a:spLocks noGrp="1"/>
          </p:cNvSpPr>
          <p:nvPr>
            <p:ph type="body" sz="half" idx="2"/>
          </p:nvPr>
        </p:nvSpPr>
        <p:spPr>
          <a:xfrm>
            <a:off x="6480720" y="1223962"/>
            <a:ext cx="2448968" cy="331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
        <p:nvSpPr>
          <p:cNvPr id="11" name="Datumsplatzhalter 4"/>
          <p:cNvSpPr>
            <a:spLocks noGrp="1"/>
          </p:cNvSpPr>
          <p:nvPr>
            <p:ph type="dt" sz="half" idx="10"/>
          </p:nvPr>
        </p:nvSpPr>
        <p:spPr>
          <a:xfrm>
            <a:off x="288032" y="4824635"/>
            <a:ext cx="864000" cy="288000"/>
          </a:xfrm>
        </p:spPr>
        <p:txBody>
          <a:bodyPr/>
          <a:lstStyle/>
          <a:p>
            <a:fld id="{3CA6A51E-5224-4001-A6A1-6147DB41844D}" type="datetime1">
              <a:rPr lang="de-DE" smtClean="0"/>
              <a:t>06.06.23</a:t>
            </a:fld>
            <a:endParaRPr lang="de-DE"/>
          </a:p>
        </p:txBody>
      </p:sp>
      <p:sp>
        <p:nvSpPr>
          <p:cNvPr id="12" name="Fußzeilenplatzhalter 5"/>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3" name="Foliennummernplatzhalter 6"/>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64255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ilder mit 2-spaltigem Text">
    <p:spTree>
      <p:nvGrpSpPr>
        <p:cNvPr id="1" name=""/>
        <p:cNvGrpSpPr/>
        <p:nvPr/>
      </p:nvGrpSpPr>
      <p:grpSpPr>
        <a:xfrm>
          <a:off x="0" y="0"/>
          <a:ext cx="0" cy="0"/>
          <a:chOff x="0" y="0"/>
          <a:chExt cx="0" cy="0"/>
        </a:xfrm>
      </p:grpSpPr>
      <p:sp>
        <p:nvSpPr>
          <p:cNvPr id="10" name="Titel 1"/>
          <p:cNvSpPr>
            <a:spLocks noGrp="1"/>
          </p:cNvSpPr>
          <p:nvPr>
            <p:ph type="title"/>
          </p:nvPr>
        </p:nvSpPr>
        <p:spPr>
          <a:xfrm>
            <a:off x="2448992" y="288925"/>
            <a:ext cx="6480000" cy="648000"/>
          </a:xfrm>
        </p:spPr>
        <p:txBody>
          <a:bodyPr anchor="b" anchorCtr="0"/>
          <a:lstStyle>
            <a:lvl1pPr algn="l">
              <a:defRPr lang="de-DE" dirty="0"/>
            </a:lvl1pPr>
          </a:lstStyle>
          <a:p>
            <a:r>
              <a:rPr lang="de-DE" dirty="0"/>
              <a:t>Titelmasterformat durch Klicken bearbeiten</a:t>
            </a:r>
          </a:p>
        </p:txBody>
      </p:sp>
      <p:sp>
        <p:nvSpPr>
          <p:cNvPr id="11" name="Bildplatzhalter 2"/>
          <p:cNvSpPr>
            <a:spLocks noGrp="1"/>
          </p:cNvSpPr>
          <p:nvPr>
            <p:ph type="pic" idx="1"/>
          </p:nvPr>
        </p:nvSpPr>
        <p:spPr>
          <a:xfrm>
            <a:off x="288688" y="1223962"/>
            <a:ext cx="1871900" cy="1512888"/>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2" name="Textplatzhalter 3"/>
          <p:cNvSpPr>
            <a:spLocks noGrp="1"/>
          </p:cNvSpPr>
          <p:nvPr>
            <p:ph type="body" sz="half" idx="2"/>
          </p:nvPr>
        </p:nvSpPr>
        <p:spPr>
          <a:xfrm>
            <a:off x="2448272" y="1223962"/>
            <a:ext cx="6481416" cy="3312000"/>
          </a:xfrm>
        </p:spPr>
        <p:txBody>
          <a:bodyPr numCol="2" spcCol="216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
        <p:nvSpPr>
          <p:cNvPr id="13" name="Datumsplatzhalter 4"/>
          <p:cNvSpPr>
            <a:spLocks noGrp="1"/>
          </p:cNvSpPr>
          <p:nvPr>
            <p:ph type="dt" sz="half" idx="10"/>
          </p:nvPr>
        </p:nvSpPr>
        <p:spPr>
          <a:xfrm>
            <a:off x="288032" y="4824635"/>
            <a:ext cx="864000" cy="288000"/>
          </a:xfrm>
        </p:spPr>
        <p:txBody>
          <a:bodyPr/>
          <a:lstStyle/>
          <a:p>
            <a:fld id="{0C1259EA-2A08-45BF-9248-C0AD7AEF30D3}" type="datetime1">
              <a:rPr lang="de-DE" smtClean="0"/>
              <a:t>06.06.23</a:t>
            </a:fld>
            <a:endParaRPr lang="de-DE"/>
          </a:p>
        </p:txBody>
      </p:sp>
      <p:sp>
        <p:nvSpPr>
          <p:cNvPr id="14" name="Fußzeilenplatzhalter 5"/>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5" name="Foliennummernplatzhalter 6"/>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
        <p:nvSpPr>
          <p:cNvPr id="16" name="Bildplatzhalter 8"/>
          <p:cNvSpPr>
            <a:spLocks noGrp="1"/>
          </p:cNvSpPr>
          <p:nvPr>
            <p:ph type="pic" sz="quarter" idx="13"/>
          </p:nvPr>
        </p:nvSpPr>
        <p:spPr>
          <a:xfrm>
            <a:off x="287338" y="3024188"/>
            <a:ext cx="1873250" cy="1512887"/>
          </a:xfrm>
          <a:pattFill prst="ltUpDiag">
            <a:fgClr>
              <a:schemeClr val="accent1"/>
            </a:fgClr>
            <a:bgClr>
              <a:schemeClr val="bg1"/>
            </a:bgClr>
          </a:pattFill>
        </p:spPr>
        <p:txBody>
          <a:bodyPr lIns="144000" tIns="144000"/>
          <a:lstStyle>
            <a:lvl1pPr marL="0" indent="0">
              <a:buNone/>
              <a:defRPr sz="1400"/>
            </a:lvl1pPr>
          </a:lstStyle>
          <a:p>
            <a:endParaRPr lang="de-DE" dirty="0"/>
          </a:p>
        </p:txBody>
      </p:sp>
    </p:spTree>
    <p:extLst>
      <p:ext uri="{BB962C8B-B14F-4D97-AF65-F5344CB8AC3E}">
        <p14:creationId xmlns:p14="http://schemas.microsoft.com/office/powerpoint/2010/main" val="263442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p:cNvSpPr>
            <a:spLocks noGrp="1"/>
          </p:cNvSpPr>
          <p:nvPr>
            <p:ph type="title"/>
          </p:nvPr>
        </p:nvSpPr>
        <p:spPr>
          <a:xfrm>
            <a:off x="2448992" y="288925"/>
            <a:ext cx="6480000" cy="647278"/>
          </a:xfrm>
        </p:spPr>
        <p:txBody>
          <a:bodyPr/>
          <a:lstStyle/>
          <a:p>
            <a:r>
              <a:rPr lang="de-DE" dirty="0"/>
              <a:t>Titelmasterformat durch Klicken bearbeiten</a:t>
            </a:r>
          </a:p>
        </p:txBody>
      </p:sp>
      <p:sp>
        <p:nvSpPr>
          <p:cNvPr id="7" name="Datumsplatzhalter 2"/>
          <p:cNvSpPr>
            <a:spLocks noGrp="1"/>
          </p:cNvSpPr>
          <p:nvPr>
            <p:ph type="dt" sz="half" idx="10"/>
          </p:nvPr>
        </p:nvSpPr>
        <p:spPr>
          <a:xfrm>
            <a:off x="288032" y="4824635"/>
            <a:ext cx="864000" cy="288000"/>
          </a:xfrm>
        </p:spPr>
        <p:txBody>
          <a:bodyPr/>
          <a:lstStyle/>
          <a:p>
            <a:fld id="{0A2F6472-5AB0-4742-9C4D-F8F2B67B83AE}" type="datetime1">
              <a:rPr lang="de-DE" smtClean="0"/>
              <a:t>06.06.23</a:t>
            </a:fld>
            <a:endParaRPr lang="de-DE"/>
          </a:p>
        </p:txBody>
      </p:sp>
      <p:sp>
        <p:nvSpPr>
          <p:cNvPr id="8" name="Fußzeilenplatzhalter 3"/>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9" name="Foliennummernplatzhalter 4"/>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66118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1"/>
          <p:cNvSpPr>
            <a:spLocks noGrp="1"/>
          </p:cNvSpPr>
          <p:nvPr>
            <p:ph type="dt" sz="half" idx="10"/>
          </p:nvPr>
        </p:nvSpPr>
        <p:spPr>
          <a:xfrm>
            <a:off x="288032" y="4824635"/>
            <a:ext cx="864000" cy="288000"/>
          </a:xfrm>
        </p:spPr>
        <p:txBody>
          <a:bodyPr/>
          <a:lstStyle/>
          <a:p>
            <a:fld id="{548F520C-6F56-480F-8597-220998799912}" type="datetime1">
              <a:rPr lang="de-DE" smtClean="0"/>
              <a:t>06.06.23</a:t>
            </a:fld>
            <a:endParaRPr lang="de-DE"/>
          </a:p>
        </p:txBody>
      </p:sp>
      <p:sp>
        <p:nvSpPr>
          <p:cNvPr id="6" name="Fußzeilenplatzhalter 2"/>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7" name="Foliennummernplatzhalter 3"/>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3081964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nk">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1" y="1008062"/>
            <a:ext cx="9217025" cy="4176713"/>
          </a:xfrm>
          <a:prstGeom prst="rect">
            <a:avLst/>
          </a:prstGeom>
          <a:noFill/>
        </p:spPr>
        <p:txBody>
          <a:bodyPr lIns="1368000" tIns="864000" rIns="1440000"/>
          <a:lstStyle>
            <a:lvl1pPr marL="0" indent="0">
              <a:lnSpc>
                <a:spcPts val="3200"/>
              </a:lnSpc>
              <a:spcBef>
                <a:spcPts val="0"/>
              </a:spcBef>
              <a:spcAft>
                <a:spcPts val="0"/>
              </a:spcAft>
              <a:buNone/>
              <a:tabLst>
                <a:tab pos="3409950" algn="l"/>
              </a:tabLst>
              <a:defRPr sz="2800" cap="all" baseline="0">
                <a:latin typeface="Exo 2 Semi Bold" pitchFamily="50" charset="0"/>
              </a:defRPr>
            </a:lvl1pPr>
          </a:lstStyle>
          <a:p>
            <a:pPr lvl="0"/>
            <a:r>
              <a:rPr lang="de-DE" dirty="0"/>
              <a:t>Durch Klicken individuelle Dankesformel hinzufügen</a:t>
            </a:r>
          </a:p>
        </p:txBody>
      </p:sp>
      <p:sp>
        <p:nvSpPr>
          <p:cNvPr id="9" name="Textplatzhalter 8"/>
          <p:cNvSpPr>
            <a:spLocks noGrp="1"/>
          </p:cNvSpPr>
          <p:nvPr>
            <p:ph type="body" sz="quarter" idx="14" hasCustomPrompt="1"/>
          </p:nvPr>
        </p:nvSpPr>
        <p:spPr>
          <a:xfrm>
            <a:off x="1367904" y="2880593"/>
            <a:ext cx="4176712" cy="1223962"/>
          </a:xfrm>
          <a:prstGeom prst="rect">
            <a:avLst/>
          </a:prstGeom>
        </p:spPr>
        <p:txBody>
          <a:bodyPr/>
          <a:lstStyle>
            <a:lvl1pPr marL="0" indent="0">
              <a:buNone/>
              <a:defRPr sz="1400" baseline="0">
                <a:latin typeface="+mn-lt"/>
              </a:defRPr>
            </a:lvl1pPr>
          </a:lstStyle>
          <a:p>
            <a:pPr lvl="0"/>
            <a:r>
              <a:rPr lang="de-DE" dirty="0"/>
              <a:t>Durch Klicken Autor/Adresse/Kontaktdaten hinzufügen</a:t>
            </a:r>
          </a:p>
        </p:txBody>
      </p:sp>
      <p:sp>
        <p:nvSpPr>
          <p:cNvPr id="5" name="Datumsplatzhalter 4" hidden="1"/>
          <p:cNvSpPr>
            <a:spLocks noGrp="1"/>
          </p:cNvSpPr>
          <p:nvPr>
            <p:ph type="dt" sz="half" idx="15"/>
          </p:nvPr>
        </p:nvSpPr>
        <p:spPr>
          <a:xfrm>
            <a:off x="288032" y="5256683"/>
            <a:ext cx="864000" cy="288000"/>
          </a:xfrm>
          <a:prstGeom prst="rect">
            <a:avLst/>
          </a:prstGeom>
        </p:spPr>
        <p:txBody>
          <a:bodyPr/>
          <a:lstStyle/>
          <a:p>
            <a:fld id="{30A2658B-9DCA-4C61-BE60-88DEF3D1D478}" type="datetime1">
              <a:rPr lang="de-DE" smtClean="0"/>
              <a:t>06.06.23</a:t>
            </a:fld>
            <a:endParaRPr lang="de-DE"/>
          </a:p>
        </p:txBody>
      </p:sp>
      <p:sp>
        <p:nvSpPr>
          <p:cNvPr id="6" name="Fußzeilenplatzhalter 5" hidden="1"/>
          <p:cNvSpPr>
            <a:spLocks noGrp="1"/>
          </p:cNvSpPr>
          <p:nvPr>
            <p:ph type="ftr" sz="quarter" idx="16"/>
          </p:nvPr>
        </p:nvSpPr>
        <p:spPr>
          <a:xfrm>
            <a:off x="2088232" y="5256715"/>
            <a:ext cx="5040000" cy="288000"/>
          </a:xfrm>
          <a:prstGeom prst="rect">
            <a:avLst/>
          </a:prstGeom>
        </p:spPr>
        <p:txBody>
          <a:bodyPr/>
          <a:lstStyle/>
          <a:p>
            <a:r>
              <a:rPr lang="de-DE"/>
              <a:t>Präsentationstitel/Autor/Veranstaltung</a:t>
            </a:r>
            <a:endParaRPr lang="de-DE" dirty="0"/>
          </a:p>
        </p:txBody>
      </p:sp>
      <p:sp>
        <p:nvSpPr>
          <p:cNvPr id="8" name="Foliennummernplatzhalter 7" hidden="1"/>
          <p:cNvSpPr>
            <a:spLocks noGrp="1"/>
          </p:cNvSpPr>
          <p:nvPr>
            <p:ph type="sldNum" sz="quarter" idx="17"/>
          </p:nvPr>
        </p:nvSpPr>
        <p:spPr>
          <a:xfrm>
            <a:off x="8352992" y="5256683"/>
            <a:ext cx="576000" cy="288000"/>
          </a:xfrm>
          <a:prstGeom prst="rect">
            <a:avLst/>
          </a:prstGeom>
        </p:spPr>
        <p:txBody>
          <a:bodyPr/>
          <a:lstStyle/>
          <a:p>
            <a:fld id="{527F1E04-A1A3-475C-A843-CFD0985386EF}" type="slidenum">
              <a:rPr lang="de-DE" smtClean="0"/>
              <a:pPr/>
              <a:t>‹#›</a:t>
            </a:fld>
            <a:endParaRPr lang="de-DE"/>
          </a:p>
        </p:txBody>
      </p:sp>
      <p:grpSp>
        <p:nvGrpSpPr>
          <p:cNvPr id="28" name="Gruppieren 30"/>
          <p:cNvGrpSpPr>
            <a:grpSpLocks noChangeAspect="1"/>
          </p:cNvGrpSpPr>
          <p:nvPr userDrawn="1"/>
        </p:nvGrpSpPr>
        <p:grpSpPr>
          <a:xfrm>
            <a:off x="288033" y="288203"/>
            <a:ext cx="1686518" cy="648000"/>
            <a:chOff x="7081838" y="144463"/>
            <a:chExt cx="1871662" cy="719137"/>
          </a:xfrm>
        </p:grpSpPr>
        <p:sp>
          <p:nvSpPr>
            <p:cNvPr id="29"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a:p>
          </p:txBody>
        </p:sp>
        <p:sp>
          <p:nvSpPr>
            <p:cNvPr id="31"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a:p>
          </p:txBody>
        </p:sp>
        <p:sp>
          <p:nvSpPr>
            <p:cNvPr id="32"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33"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38"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39"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0"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1"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2"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3"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4"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5"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6"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7"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48" name="Freeform 7"/>
          <p:cNvSpPr>
            <a:spLocks noChangeAspect="1"/>
          </p:cNvSpPr>
          <p:nvPr userDrawn="1"/>
        </p:nvSpPr>
        <p:spPr bwMode="auto">
          <a:xfrm>
            <a:off x="1296143" y="0"/>
            <a:ext cx="7920881" cy="5184000"/>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6273392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7" name="Titel 1"/>
          <p:cNvSpPr>
            <a:spLocks noGrp="1"/>
          </p:cNvSpPr>
          <p:nvPr>
            <p:ph type="title"/>
          </p:nvPr>
        </p:nvSpPr>
        <p:spPr>
          <a:xfrm>
            <a:off x="2448992" y="288925"/>
            <a:ext cx="6480000" cy="647278"/>
          </a:xfrm>
        </p:spPr>
        <p:txBody>
          <a:bodyPr/>
          <a:lstStyle/>
          <a:p>
            <a:r>
              <a:rPr lang="de-DE"/>
              <a:t>Titelmasterformat durch Klicken bearbeiten</a:t>
            </a:r>
          </a:p>
        </p:txBody>
      </p:sp>
      <p:sp>
        <p:nvSpPr>
          <p:cNvPr id="8" name="Vertikaler Textplatzhalter 2"/>
          <p:cNvSpPr>
            <a:spLocks noGrp="1"/>
          </p:cNvSpPr>
          <p:nvPr>
            <p:ph type="body" orient="vert" idx="1"/>
          </p:nvPr>
        </p:nvSpPr>
        <p:spPr>
          <a:xfrm>
            <a:off x="288032" y="1224235"/>
            <a:ext cx="8640000" cy="3312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3"/>
          <p:cNvSpPr>
            <a:spLocks noGrp="1"/>
          </p:cNvSpPr>
          <p:nvPr>
            <p:ph type="dt" sz="half" idx="10"/>
          </p:nvPr>
        </p:nvSpPr>
        <p:spPr>
          <a:xfrm>
            <a:off x="288032" y="4824635"/>
            <a:ext cx="864000" cy="288000"/>
          </a:xfrm>
        </p:spPr>
        <p:txBody>
          <a:bodyPr/>
          <a:lstStyle/>
          <a:p>
            <a:fld id="{EE1C2234-98B7-49F4-85EF-8DAF56499769}" type="datetime1">
              <a:rPr lang="de-DE" smtClean="0"/>
              <a:t>06.06.23</a:t>
            </a:fld>
            <a:endParaRPr lang="de-DE"/>
          </a:p>
        </p:txBody>
      </p:sp>
      <p:sp>
        <p:nvSpPr>
          <p:cNvPr id="10" name="Fußzeilenplatzhalter 4"/>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1" name="Foliennummernplatzhalter 5"/>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309934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7" name="Vertikaler Titel 1"/>
          <p:cNvSpPr>
            <a:spLocks noGrp="1"/>
          </p:cNvSpPr>
          <p:nvPr>
            <p:ph type="title" orient="vert"/>
          </p:nvPr>
        </p:nvSpPr>
        <p:spPr>
          <a:xfrm>
            <a:off x="6768752" y="1223963"/>
            <a:ext cx="2160936" cy="3313112"/>
          </a:xfrm>
        </p:spPr>
        <p:txBody>
          <a:bodyPr vert="eaVert"/>
          <a:lstStyle/>
          <a:p>
            <a:r>
              <a:rPr lang="de-DE" dirty="0"/>
              <a:t>Titelmasterformat durch Klicken bearbeiten</a:t>
            </a:r>
          </a:p>
        </p:txBody>
      </p:sp>
      <p:sp>
        <p:nvSpPr>
          <p:cNvPr id="8" name="Vertikaler Textplatzhalter 2"/>
          <p:cNvSpPr>
            <a:spLocks noGrp="1"/>
          </p:cNvSpPr>
          <p:nvPr>
            <p:ph type="body" orient="vert" idx="1"/>
          </p:nvPr>
        </p:nvSpPr>
        <p:spPr>
          <a:xfrm>
            <a:off x="287339" y="1223963"/>
            <a:ext cx="6192000" cy="3312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3"/>
          <p:cNvSpPr>
            <a:spLocks noGrp="1"/>
          </p:cNvSpPr>
          <p:nvPr>
            <p:ph type="dt" sz="half" idx="10"/>
          </p:nvPr>
        </p:nvSpPr>
        <p:spPr>
          <a:xfrm>
            <a:off x="288032" y="4824635"/>
            <a:ext cx="864000" cy="288000"/>
          </a:xfrm>
        </p:spPr>
        <p:txBody>
          <a:bodyPr/>
          <a:lstStyle/>
          <a:p>
            <a:fld id="{B5406BC5-04D9-4099-9923-D3D721330691}" type="datetime1">
              <a:rPr lang="de-DE" smtClean="0"/>
              <a:t>06.06.23</a:t>
            </a:fld>
            <a:endParaRPr lang="de-DE"/>
          </a:p>
        </p:txBody>
      </p:sp>
      <p:sp>
        <p:nvSpPr>
          <p:cNvPr id="10" name="Fußzeilenplatzhalter 4"/>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1" name="Foliennummernplatzhalter 5"/>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402335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 1"/>
          <p:cNvSpPr>
            <a:spLocks noGrp="1"/>
          </p:cNvSpPr>
          <p:nvPr>
            <p:ph type="title"/>
          </p:nvPr>
        </p:nvSpPr>
        <p:spPr>
          <a:xfrm>
            <a:off x="2448992" y="288925"/>
            <a:ext cx="6480000" cy="647278"/>
          </a:xfrm>
        </p:spPr>
        <p:txBody>
          <a:bodyPr/>
          <a:lstStyle/>
          <a:p>
            <a:r>
              <a:rPr lang="de-DE" dirty="0"/>
              <a:t>Titelmasterformat durch Klicken bearbeiten</a:t>
            </a:r>
          </a:p>
        </p:txBody>
      </p:sp>
      <p:sp>
        <p:nvSpPr>
          <p:cNvPr id="8" name="Inhaltsplatzhalter 2"/>
          <p:cNvSpPr>
            <a:spLocks noGrp="1"/>
          </p:cNvSpPr>
          <p:nvPr>
            <p:ph idx="1"/>
          </p:nvPr>
        </p:nvSpPr>
        <p:spPr>
          <a:xfrm>
            <a:off x="288992" y="1224603"/>
            <a:ext cx="8640000" cy="3312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3"/>
          <p:cNvSpPr>
            <a:spLocks noGrp="1"/>
          </p:cNvSpPr>
          <p:nvPr>
            <p:ph type="dt" sz="half" idx="10"/>
          </p:nvPr>
        </p:nvSpPr>
        <p:spPr>
          <a:xfrm>
            <a:off x="288032" y="4824635"/>
            <a:ext cx="864000" cy="288000"/>
          </a:xfrm>
        </p:spPr>
        <p:txBody>
          <a:bodyPr/>
          <a:lstStyle>
            <a:lvl1pPr>
              <a:defRPr/>
            </a:lvl1pPr>
          </a:lstStyle>
          <a:p>
            <a:r>
              <a:rPr lang="de-DE" dirty="0"/>
              <a:t>06.06.2023</a:t>
            </a:r>
          </a:p>
        </p:txBody>
      </p:sp>
      <p:sp>
        <p:nvSpPr>
          <p:cNvPr id="10" name="Fußzeilenplatzhalter 4"/>
          <p:cNvSpPr>
            <a:spLocks noGrp="1"/>
          </p:cNvSpPr>
          <p:nvPr>
            <p:ph type="ftr" sz="quarter" idx="11"/>
          </p:nvPr>
        </p:nvSpPr>
        <p:spPr>
          <a:xfrm>
            <a:off x="2088232" y="4824667"/>
            <a:ext cx="5040000" cy="288000"/>
          </a:xfrm>
        </p:spPr>
        <p:txBody>
          <a:bodyPr/>
          <a:lstStyle>
            <a:lvl1pPr>
              <a:defRPr/>
            </a:lvl1pPr>
          </a:lstStyle>
          <a:p>
            <a:r>
              <a:rPr lang="de-DE" dirty="0"/>
              <a:t>Territorial </a:t>
            </a:r>
            <a:r>
              <a:rPr lang="de-DE" dirty="0" err="1"/>
              <a:t>Conflicts</a:t>
            </a:r>
            <a:r>
              <a:rPr lang="de-DE" dirty="0"/>
              <a:t>/Benedikt Walker/PARI</a:t>
            </a:r>
          </a:p>
        </p:txBody>
      </p:sp>
      <p:sp>
        <p:nvSpPr>
          <p:cNvPr id="11" name="Foliennummernplatzhalter 5"/>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dirty="0"/>
          </a:p>
        </p:txBody>
      </p:sp>
    </p:spTree>
    <p:extLst>
      <p:ext uri="{BB962C8B-B14F-4D97-AF65-F5344CB8AC3E}">
        <p14:creationId xmlns:p14="http://schemas.microsoft.com/office/powerpoint/2010/main" val="99837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Datumsplatzhalter 6" hidden="1"/>
          <p:cNvSpPr>
            <a:spLocks noGrp="1"/>
          </p:cNvSpPr>
          <p:nvPr>
            <p:ph type="dt" sz="half" idx="10"/>
          </p:nvPr>
        </p:nvSpPr>
        <p:spPr>
          <a:xfrm>
            <a:off x="288032" y="5256683"/>
            <a:ext cx="864000" cy="288000"/>
          </a:xfrm>
          <a:prstGeom prst="rect">
            <a:avLst/>
          </a:prstGeom>
        </p:spPr>
        <p:txBody>
          <a:bodyPr/>
          <a:lstStyle/>
          <a:p>
            <a:fld id="{30A2658B-9DCA-4C61-BE60-88DEF3D1D478}" type="datetime1">
              <a:rPr lang="de-DE" smtClean="0"/>
              <a:t>06.06.23</a:t>
            </a:fld>
            <a:endParaRPr lang="de-DE"/>
          </a:p>
        </p:txBody>
      </p:sp>
      <p:sp>
        <p:nvSpPr>
          <p:cNvPr id="8" name="Fußzeilenplatzhalter 7" hidden="1"/>
          <p:cNvSpPr>
            <a:spLocks noGrp="1"/>
          </p:cNvSpPr>
          <p:nvPr>
            <p:ph type="ftr" sz="quarter" idx="11"/>
          </p:nvPr>
        </p:nvSpPr>
        <p:spPr>
          <a:xfrm>
            <a:off x="2088232" y="5256715"/>
            <a:ext cx="5040000" cy="288000"/>
          </a:xfrm>
          <a:prstGeom prst="rect">
            <a:avLst/>
          </a:prstGeom>
        </p:spPr>
        <p:txBody>
          <a:bodyPr/>
          <a:lstStyle/>
          <a:p>
            <a:r>
              <a:rPr lang="de-DE"/>
              <a:t>Präsentationstitel/Autor/Veranstaltung</a:t>
            </a:r>
            <a:endParaRPr lang="de-DE" dirty="0"/>
          </a:p>
        </p:txBody>
      </p:sp>
      <p:sp>
        <p:nvSpPr>
          <p:cNvPr id="9" name="Foliennummernplatzhalter 8" hidden="1"/>
          <p:cNvSpPr>
            <a:spLocks noGrp="1"/>
          </p:cNvSpPr>
          <p:nvPr>
            <p:ph type="sldNum" sz="quarter" idx="12"/>
          </p:nvPr>
        </p:nvSpPr>
        <p:spPr>
          <a:xfrm>
            <a:off x="8352992" y="5256683"/>
            <a:ext cx="576000" cy="288000"/>
          </a:xfrm>
          <a:prstGeom prst="rect">
            <a:avLst/>
          </a:prstGeom>
        </p:spPr>
        <p:txBody>
          <a:bodyPr/>
          <a:lstStyle/>
          <a:p>
            <a:fld id="{527F1E04-A1A3-475C-A843-CFD0985386EF}" type="slidenum">
              <a:rPr lang="de-DE" smtClean="0"/>
              <a:pPr/>
              <a:t>‹#›</a:t>
            </a:fld>
            <a:endParaRPr lang="de-DE"/>
          </a:p>
        </p:txBody>
      </p:sp>
      <p:sp>
        <p:nvSpPr>
          <p:cNvPr id="30" name="Textplatzhalter 2"/>
          <p:cNvSpPr>
            <a:spLocks noGrp="1"/>
          </p:cNvSpPr>
          <p:nvPr>
            <p:ph type="body" idx="1"/>
          </p:nvPr>
        </p:nvSpPr>
        <p:spPr>
          <a:xfrm>
            <a:off x="1296864" y="1584307"/>
            <a:ext cx="6480000" cy="360000"/>
          </a:xfrm>
        </p:spPr>
        <p:txBody>
          <a:bodyPr wrap="none" bIns="0" anchor="b" anchorCtr="0"/>
          <a:lstStyle>
            <a:lvl1pPr marL="0" indent="0">
              <a:lnSpc>
                <a:spcPts val="2400"/>
              </a:lnSpc>
              <a:spcBef>
                <a:spcPts val="0"/>
              </a:spcBef>
              <a:spcAft>
                <a:spcPts val="0"/>
              </a:spcAft>
              <a:buNone/>
              <a:defRPr sz="2800" cap="all" baseline="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
        <p:nvSpPr>
          <p:cNvPr id="31" name="Titel 1"/>
          <p:cNvSpPr>
            <a:spLocks noGrp="1"/>
          </p:cNvSpPr>
          <p:nvPr>
            <p:ph type="title"/>
          </p:nvPr>
        </p:nvSpPr>
        <p:spPr>
          <a:xfrm>
            <a:off x="1296064" y="1944507"/>
            <a:ext cx="6480000" cy="1728000"/>
          </a:xfrm>
        </p:spPr>
        <p:txBody>
          <a:bodyPr anchor="t"/>
          <a:lstStyle>
            <a:lvl1pPr algn="l">
              <a:lnSpc>
                <a:spcPts val="4400"/>
              </a:lnSpc>
              <a:defRPr sz="4000" b="0" cap="all">
                <a:solidFill>
                  <a:schemeClr val="accent2"/>
                </a:solidFill>
                <a:latin typeface="Exo 2 Semi Bold" pitchFamily="50" charset="0"/>
              </a:defRPr>
            </a:lvl1pPr>
          </a:lstStyle>
          <a:p>
            <a:r>
              <a:rPr lang="de-DE" dirty="0"/>
              <a:t>Titelmasterformat durch Klicken bearbeiten</a:t>
            </a:r>
          </a:p>
        </p:txBody>
      </p:sp>
      <p:grpSp>
        <p:nvGrpSpPr>
          <p:cNvPr id="32" name="Gruppieren 29"/>
          <p:cNvGrpSpPr>
            <a:grpSpLocks noChangeAspect="1"/>
          </p:cNvGrpSpPr>
          <p:nvPr userDrawn="1"/>
        </p:nvGrpSpPr>
        <p:grpSpPr>
          <a:xfrm>
            <a:off x="288034" y="288203"/>
            <a:ext cx="1686520" cy="648000"/>
            <a:chOff x="7081838" y="144463"/>
            <a:chExt cx="1871662" cy="719137"/>
          </a:xfrm>
        </p:grpSpPr>
        <p:sp>
          <p:nvSpPr>
            <p:cNvPr id="33"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a:p>
          </p:txBody>
        </p:sp>
        <p:sp>
          <p:nvSpPr>
            <p:cNvPr id="35"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a:p>
          </p:txBody>
        </p:sp>
        <p:sp>
          <p:nvSpPr>
            <p:cNvPr id="36"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37"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2"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3"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4"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5"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6"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7"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8"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9"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7"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8"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grpSp>
      <p:cxnSp>
        <p:nvCxnSpPr>
          <p:cNvPr id="69" name="Gerade Verbindung 68"/>
          <p:cNvCxnSpPr/>
          <p:nvPr userDrawn="1"/>
        </p:nvCxnSpPr>
        <p:spPr>
          <a:xfrm>
            <a:off x="287338" y="4824635"/>
            <a:ext cx="86423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91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p:nvPr>
        </p:nvSpPr>
        <p:spPr>
          <a:xfrm>
            <a:off x="2448992" y="288925"/>
            <a:ext cx="6480000" cy="647278"/>
          </a:xfrm>
        </p:spPr>
        <p:txBody>
          <a:bodyPr/>
          <a:lstStyle/>
          <a:p>
            <a:r>
              <a:rPr lang="de-DE"/>
              <a:t>Titelmasterformat durch Klicken bearbeiten</a:t>
            </a:r>
          </a:p>
        </p:txBody>
      </p:sp>
      <p:sp>
        <p:nvSpPr>
          <p:cNvPr id="9" name="Inhaltsplatzhalter 2"/>
          <p:cNvSpPr>
            <a:spLocks noGrp="1"/>
          </p:cNvSpPr>
          <p:nvPr>
            <p:ph sz="half" idx="1"/>
          </p:nvPr>
        </p:nvSpPr>
        <p:spPr>
          <a:xfrm>
            <a:off x="288496" y="1223491"/>
            <a:ext cx="4176000" cy="331311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3"/>
          <p:cNvSpPr>
            <a:spLocks noGrp="1"/>
          </p:cNvSpPr>
          <p:nvPr>
            <p:ph sz="half" idx="2"/>
          </p:nvPr>
        </p:nvSpPr>
        <p:spPr>
          <a:xfrm>
            <a:off x="4752992" y="1224603"/>
            <a:ext cx="4176000" cy="3312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Datumsplatzhalter 4"/>
          <p:cNvSpPr>
            <a:spLocks noGrp="1"/>
          </p:cNvSpPr>
          <p:nvPr>
            <p:ph type="dt" sz="half" idx="10"/>
          </p:nvPr>
        </p:nvSpPr>
        <p:spPr>
          <a:xfrm>
            <a:off x="288032" y="4824635"/>
            <a:ext cx="864000" cy="288000"/>
          </a:xfrm>
        </p:spPr>
        <p:txBody>
          <a:bodyPr/>
          <a:lstStyle/>
          <a:p>
            <a:fld id="{5F1F23B7-A4E0-4A45-AADF-CD5A63F6F289}" type="datetime1">
              <a:rPr lang="de-DE" smtClean="0"/>
              <a:t>06.06.23</a:t>
            </a:fld>
            <a:endParaRPr lang="de-DE"/>
          </a:p>
        </p:txBody>
      </p:sp>
      <p:sp>
        <p:nvSpPr>
          <p:cNvPr id="12" name="Fußzeilenplatzhalter 5"/>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3" name="Foliennummernplatzhalter 6"/>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98253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0" name="Titel 1"/>
          <p:cNvSpPr>
            <a:spLocks noGrp="1"/>
          </p:cNvSpPr>
          <p:nvPr>
            <p:ph type="title"/>
          </p:nvPr>
        </p:nvSpPr>
        <p:spPr>
          <a:xfrm>
            <a:off x="2448992" y="288925"/>
            <a:ext cx="6480000" cy="647278"/>
          </a:xfrm>
        </p:spPr>
        <p:txBody>
          <a:bodyPr/>
          <a:lstStyle>
            <a:lvl1pPr>
              <a:defRPr/>
            </a:lvl1pPr>
          </a:lstStyle>
          <a:p>
            <a:r>
              <a:rPr lang="de-DE"/>
              <a:t>Titelmasterformat durch Klicken bearbeiten</a:t>
            </a:r>
          </a:p>
        </p:txBody>
      </p:sp>
      <p:sp>
        <p:nvSpPr>
          <p:cNvPr id="11" name="Textplatzhalter 2"/>
          <p:cNvSpPr>
            <a:spLocks noGrp="1"/>
          </p:cNvSpPr>
          <p:nvPr>
            <p:ph type="body" idx="1"/>
          </p:nvPr>
        </p:nvSpPr>
        <p:spPr>
          <a:xfrm>
            <a:off x="288032" y="1230619"/>
            <a:ext cx="4176000" cy="432000"/>
          </a:xfrm>
        </p:spPr>
        <p:txBody>
          <a:bodyPr wrap="none" anchor="ctr" anchorCtr="0"/>
          <a:lstStyle>
            <a:lvl1pPr marL="0" indent="0">
              <a:spcBef>
                <a:spcPts val="0"/>
              </a:spcBef>
              <a:spcAft>
                <a:spcPts val="0"/>
              </a:spcAft>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2" name="Inhaltsplatzhalter 3"/>
          <p:cNvSpPr>
            <a:spLocks noGrp="1"/>
          </p:cNvSpPr>
          <p:nvPr>
            <p:ph sz="half" idx="2"/>
          </p:nvPr>
        </p:nvSpPr>
        <p:spPr>
          <a:xfrm>
            <a:off x="287338" y="1800300"/>
            <a:ext cx="4176712" cy="2736776"/>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4"/>
          <p:cNvSpPr>
            <a:spLocks noGrp="1"/>
          </p:cNvSpPr>
          <p:nvPr>
            <p:ph type="body" sz="quarter" idx="3"/>
          </p:nvPr>
        </p:nvSpPr>
        <p:spPr>
          <a:xfrm>
            <a:off x="4752279" y="1224235"/>
            <a:ext cx="4176713" cy="432000"/>
          </a:xfrm>
        </p:spPr>
        <p:txBody>
          <a:bodyPr wrap="none" anchor="ctr" anchorCtr="0"/>
          <a:lstStyle>
            <a:lvl1pPr marL="0" indent="0">
              <a:spcBef>
                <a:spcPts val="0"/>
              </a:spcBef>
              <a:spcAft>
                <a:spcPts val="0"/>
              </a:spcAft>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4" name="Inhaltsplatzhalter 5"/>
          <p:cNvSpPr>
            <a:spLocks noGrp="1"/>
          </p:cNvSpPr>
          <p:nvPr>
            <p:ph sz="quarter" idx="4"/>
          </p:nvPr>
        </p:nvSpPr>
        <p:spPr>
          <a:xfrm>
            <a:off x="4752992" y="1800603"/>
            <a:ext cx="4176000" cy="273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Datumsplatzhalter 6"/>
          <p:cNvSpPr>
            <a:spLocks noGrp="1"/>
          </p:cNvSpPr>
          <p:nvPr>
            <p:ph type="dt" sz="half" idx="10"/>
          </p:nvPr>
        </p:nvSpPr>
        <p:spPr>
          <a:xfrm>
            <a:off x="288032" y="4824635"/>
            <a:ext cx="864000" cy="288000"/>
          </a:xfrm>
        </p:spPr>
        <p:txBody>
          <a:bodyPr/>
          <a:lstStyle/>
          <a:p>
            <a:fld id="{170EA310-62CF-4C13-8E83-90FE2584EEDC}" type="datetime1">
              <a:rPr lang="de-DE" smtClean="0"/>
              <a:t>06.06.23</a:t>
            </a:fld>
            <a:endParaRPr lang="de-DE"/>
          </a:p>
        </p:txBody>
      </p:sp>
      <p:sp>
        <p:nvSpPr>
          <p:cNvPr id="16" name="Fußzeilenplatzhalter 7"/>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7" name="Foliennummernplatzhalter 8"/>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60144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8" name="Titel 1"/>
          <p:cNvSpPr>
            <a:spLocks noGrp="1"/>
          </p:cNvSpPr>
          <p:nvPr>
            <p:ph type="title"/>
          </p:nvPr>
        </p:nvSpPr>
        <p:spPr>
          <a:xfrm>
            <a:off x="2448992" y="288925"/>
            <a:ext cx="6480000" cy="647278"/>
          </a:xfrm>
        </p:spPr>
        <p:txBody>
          <a:bodyPr/>
          <a:lstStyle/>
          <a:p>
            <a:r>
              <a:rPr lang="de-DE"/>
              <a:t>Titelmasterformat durch Klicken bearbeiten</a:t>
            </a:r>
          </a:p>
        </p:txBody>
      </p:sp>
      <p:sp>
        <p:nvSpPr>
          <p:cNvPr id="9" name="Textplatzhalter 2"/>
          <p:cNvSpPr>
            <a:spLocks noGrp="1"/>
          </p:cNvSpPr>
          <p:nvPr>
            <p:ph type="body" sz="half" idx="1"/>
          </p:nvPr>
        </p:nvSpPr>
        <p:spPr>
          <a:xfrm>
            <a:off x="287338" y="1223964"/>
            <a:ext cx="1872000" cy="3313112"/>
          </a:xfrm>
        </p:spPr>
        <p:txBody>
          <a:bodyPr/>
          <a:lstStyle>
            <a:lvl1pPr marL="0" indent="0">
              <a:lnSpc>
                <a:spcPct val="100000"/>
              </a:lnSpc>
              <a:spcBef>
                <a:spcPts val="0"/>
              </a:spcBef>
              <a:spcAft>
                <a:spcPts val="420"/>
              </a:spcAft>
              <a:buNone/>
              <a:defRPr sz="1400"/>
            </a:lvl1pPr>
            <a:lvl2pPr marL="216000" indent="0">
              <a:buFont typeface="Arial" panose="020B0604020202020204" pitchFamily="34" charset="0"/>
              <a:buNone/>
              <a:defRPr sz="1400"/>
            </a:lvl2pPr>
            <a:lvl3pPr marL="432000" indent="0">
              <a:buNone/>
              <a:defRPr sz="1400"/>
            </a:lvl3pPr>
            <a:lvl4pPr marL="648000" indent="0">
              <a:buNone/>
              <a:defRPr sz="1400"/>
            </a:lvl4pPr>
            <a:lvl5pPr marL="864000" indent="0">
              <a:buNone/>
              <a:defRPr sz="1400"/>
            </a:lvl5pPr>
          </a:lstStyle>
          <a:p>
            <a:pPr lvl="0"/>
            <a:r>
              <a:rPr lang="de-DE" dirty="0"/>
              <a:t>Textmasterformat bearbeiten</a:t>
            </a:r>
          </a:p>
        </p:txBody>
      </p:sp>
      <p:sp>
        <p:nvSpPr>
          <p:cNvPr id="10" name="Inhaltsplatzhalter 3"/>
          <p:cNvSpPr>
            <a:spLocks noGrp="1"/>
          </p:cNvSpPr>
          <p:nvPr>
            <p:ph sz="half" idx="2" hasCustomPrompt="1"/>
          </p:nvPr>
        </p:nvSpPr>
        <p:spPr>
          <a:xfrm>
            <a:off x="2448272" y="1223964"/>
            <a:ext cx="6480720" cy="3313112"/>
          </a:xfrm>
        </p:spPr>
        <p:txBody>
          <a:bodyPr/>
          <a:lstStyle>
            <a:lvl1pPr marL="0" indent="0">
              <a:buNone/>
              <a:defRPr/>
            </a:lvl1pPr>
          </a:lstStyle>
          <a:p>
            <a:pPr lvl="0"/>
            <a:r>
              <a:rPr lang="de-DE" dirty="0"/>
              <a:t> </a:t>
            </a:r>
          </a:p>
        </p:txBody>
      </p:sp>
      <p:sp>
        <p:nvSpPr>
          <p:cNvPr id="11" name="Datumsplatzhalter 4"/>
          <p:cNvSpPr>
            <a:spLocks noGrp="1"/>
          </p:cNvSpPr>
          <p:nvPr>
            <p:ph type="dt" sz="half" idx="10"/>
          </p:nvPr>
        </p:nvSpPr>
        <p:spPr>
          <a:xfrm>
            <a:off x="288032" y="4824635"/>
            <a:ext cx="864000" cy="288000"/>
          </a:xfrm>
        </p:spPr>
        <p:txBody>
          <a:bodyPr/>
          <a:lstStyle/>
          <a:p>
            <a:fld id="{FB10439F-E434-4863-9F94-40224B9CDFEB}" type="datetime1">
              <a:rPr lang="de-DE" smtClean="0"/>
              <a:t>06.06.23</a:t>
            </a:fld>
            <a:endParaRPr lang="de-DE"/>
          </a:p>
        </p:txBody>
      </p:sp>
      <p:sp>
        <p:nvSpPr>
          <p:cNvPr id="12" name="Fußzeilenplatzhalter 5"/>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3" name="Foliennummernplatzhalter 6"/>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412656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Text über Inhalt">
    <p:spTree>
      <p:nvGrpSpPr>
        <p:cNvPr id="1" name=""/>
        <p:cNvGrpSpPr/>
        <p:nvPr/>
      </p:nvGrpSpPr>
      <p:grpSpPr>
        <a:xfrm>
          <a:off x="0" y="0"/>
          <a:ext cx="0" cy="0"/>
          <a:chOff x="0" y="0"/>
          <a:chExt cx="0" cy="0"/>
        </a:xfrm>
      </p:grpSpPr>
      <p:sp>
        <p:nvSpPr>
          <p:cNvPr id="8" name="Titel 1"/>
          <p:cNvSpPr>
            <a:spLocks noGrp="1"/>
          </p:cNvSpPr>
          <p:nvPr>
            <p:ph type="title"/>
          </p:nvPr>
        </p:nvSpPr>
        <p:spPr>
          <a:xfrm>
            <a:off x="2448992" y="288925"/>
            <a:ext cx="6480000" cy="647278"/>
          </a:xfrm>
        </p:spPr>
        <p:txBody>
          <a:bodyPr/>
          <a:lstStyle/>
          <a:p>
            <a:r>
              <a:rPr lang="de-DE"/>
              <a:t>Titelmasterformat durch Klicken bearbeiten</a:t>
            </a:r>
          </a:p>
        </p:txBody>
      </p:sp>
      <p:sp>
        <p:nvSpPr>
          <p:cNvPr id="9" name="Textplatzhalter 2"/>
          <p:cNvSpPr>
            <a:spLocks noGrp="1"/>
          </p:cNvSpPr>
          <p:nvPr>
            <p:ph type="body" sz="half" idx="1"/>
          </p:nvPr>
        </p:nvSpPr>
        <p:spPr>
          <a:xfrm>
            <a:off x="288992" y="1223963"/>
            <a:ext cx="8640000" cy="864368"/>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dirty="0"/>
              <a:t>Textmasterformat bearbeiten</a:t>
            </a:r>
          </a:p>
        </p:txBody>
      </p:sp>
      <p:sp>
        <p:nvSpPr>
          <p:cNvPr id="10" name="Inhaltsplatzhalter 3"/>
          <p:cNvSpPr>
            <a:spLocks noGrp="1"/>
          </p:cNvSpPr>
          <p:nvPr>
            <p:ph sz="half" idx="2" hasCustomPrompt="1"/>
          </p:nvPr>
        </p:nvSpPr>
        <p:spPr>
          <a:xfrm>
            <a:off x="287337" y="2376547"/>
            <a:ext cx="8640000" cy="2160528"/>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11" name="Datumsplatzhalter 4"/>
          <p:cNvSpPr>
            <a:spLocks noGrp="1"/>
          </p:cNvSpPr>
          <p:nvPr>
            <p:ph type="dt" sz="half" idx="10"/>
          </p:nvPr>
        </p:nvSpPr>
        <p:spPr>
          <a:xfrm>
            <a:off x="288032" y="4824635"/>
            <a:ext cx="864000" cy="288000"/>
          </a:xfrm>
        </p:spPr>
        <p:txBody>
          <a:bodyPr/>
          <a:lstStyle/>
          <a:p>
            <a:fld id="{315826E6-14F6-4DCD-8A58-C4BA917EDB34}" type="datetime1">
              <a:rPr lang="de-DE" smtClean="0"/>
              <a:t>06.06.23</a:t>
            </a:fld>
            <a:endParaRPr lang="de-DE"/>
          </a:p>
        </p:txBody>
      </p:sp>
      <p:sp>
        <p:nvSpPr>
          <p:cNvPr id="12" name="Fußzeilenplatzhalter 5"/>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13" name="Foliennummernplatzhalter 6"/>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111605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über Text">
    <p:spTree>
      <p:nvGrpSpPr>
        <p:cNvPr id="1" name=""/>
        <p:cNvGrpSpPr/>
        <p:nvPr/>
      </p:nvGrpSpPr>
      <p:grpSpPr>
        <a:xfrm>
          <a:off x="0" y="0"/>
          <a:ext cx="0" cy="0"/>
          <a:chOff x="0" y="0"/>
          <a:chExt cx="0" cy="0"/>
        </a:xfrm>
      </p:grpSpPr>
      <p:sp>
        <p:nvSpPr>
          <p:cNvPr id="14" name="Titel 1"/>
          <p:cNvSpPr>
            <a:spLocks noGrp="1"/>
          </p:cNvSpPr>
          <p:nvPr>
            <p:ph type="title"/>
          </p:nvPr>
        </p:nvSpPr>
        <p:spPr>
          <a:xfrm>
            <a:off x="2448992" y="288925"/>
            <a:ext cx="6480000" cy="647278"/>
          </a:xfrm>
        </p:spPr>
        <p:txBody>
          <a:bodyPr/>
          <a:lstStyle/>
          <a:p>
            <a:r>
              <a:rPr lang="de-DE"/>
              <a:t>Titelmasterformat durch Klicken bearbeiten</a:t>
            </a:r>
          </a:p>
        </p:txBody>
      </p:sp>
      <p:sp>
        <p:nvSpPr>
          <p:cNvPr id="15" name="Inhaltsplatzhalter 2"/>
          <p:cNvSpPr>
            <a:spLocks noGrp="1"/>
          </p:cNvSpPr>
          <p:nvPr>
            <p:ph sz="quarter" idx="1" hasCustomPrompt="1"/>
          </p:nvPr>
        </p:nvSpPr>
        <p:spPr>
          <a:xfrm>
            <a:off x="28803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16" name="Inhaltsplatzhalter 3"/>
          <p:cNvSpPr>
            <a:spLocks noGrp="1"/>
          </p:cNvSpPr>
          <p:nvPr>
            <p:ph sz="quarter" idx="2" hasCustomPrompt="1"/>
          </p:nvPr>
        </p:nvSpPr>
        <p:spPr>
          <a:xfrm>
            <a:off x="4752528"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17" name="Textplatzhalter 4"/>
          <p:cNvSpPr>
            <a:spLocks noGrp="1"/>
          </p:cNvSpPr>
          <p:nvPr>
            <p:ph type="body" sz="half" idx="3"/>
          </p:nvPr>
        </p:nvSpPr>
        <p:spPr>
          <a:xfrm>
            <a:off x="288032" y="3672603"/>
            <a:ext cx="8642350" cy="864000"/>
          </a:xfrm>
        </p:spPr>
        <p:txBody>
          <a:bodyPr/>
          <a:lstStyle>
            <a:lvl1pPr marL="0" indent="0">
              <a:spcAft>
                <a:spcPts val="420"/>
              </a:spcAft>
              <a:buNone/>
              <a:defRPr sz="1400"/>
            </a:lvl1pPr>
            <a:lvl2pPr marL="216000" indent="0">
              <a:spcAft>
                <a:spcPts val="420"/>
              </a:spcAft>
              <a:buNone/>
              <a:defRPr sz="1400"/>
            </a:lvl2pPr>
            <a:lvl3pPr marL="432000" indent="0">
              <a:spcAft>
                <a:spcPts val="420"/>
              </a:spcAft>
              <a:buNone/>
              <a:defRPr sz="1400"/>
            </a:lvl3pPr>
            <a:lvl4pPr marL="648000" indent="0">
              <a:spcAft>
                <a:spcPts val="420"/>
              </a:spcAft>
              <a:buNone/>
              <a:defRPr sz="1400"/>
            </a:lvl4pPr>
            <a:lvl5pPr marL="864000" indent="0">
              <a:spcAft>
                <a:spcPts val="420"/>
              </a:spcAft>
              <a:buNone/>
              <a:defRPr sz="1400"/>
            </a:lvl5pPr>
          </a:lstStyle>
          <a:p>
            <a:pPr lvl="0"/>
            <a:r>
              <a:rPr lang="de-DE" dirty="0"/>
              <a:t>Textmasterformat bearbeiten</a:t>
            </a:r>
          </a:p>
        </p:txBody>
      </p:sp>
      <p:sp>
        <p:nvSpPr>
          <p:cNvPr id="18" name="Datumsplatzhalter 5"/>
          <p:cNvSpPr>
            <a:spLocks noGrp="1"/>
          </p:cNvSpPr>
          <p:nvPr>
            <p:ph type="dt" sz="half" idx="10"/>
          </p:nvPr>
        </p:nvSpPr>
        <p:spPr>
          <a:xfrm>
            <a:off x="288032" y="4824635"/>
            <a:ext cx="864000" cy="288000"/>
          </a:xfrm>
        </p:spPr>
        <p:txBody>
          <a:bodyPr/>
          <a:lstStyle/>
          <a:p>
            <a:fld id="{34409F38-DEF5-4898-9CDF-BDB6157DFE11}" type="datetime1">
              <a:rPr lang="de-DE" smtClean="0"/>
              <a:t>06.06.23</a:t>
            </a:fld>
            <a:endParaRPr lang="de-DE"/>
          </a:p>
        </p:txBody>
      </p:sp>
      <p:sp>
        <p:nvSpPr>
          <p:cNvPr id="19" name="Fußzeilenplatzhalter 6"/>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20" name="Foliennummernplatzhalter 7"/>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225985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zwei Inhalte über Text">
    <p:spTree>
      <p:nvGrpSpPr>
        <p:cNvPr id="1" name=""/>
        <p:cNvGrpSpPr/>
        <p:nvPr/>
      </p:nvGrpSpPr>
      <p:grpSpPr>
        <a:xfrm>
          <a:off x="0" y="0"/>
          <a:ext cx="0" cy="0"/>
          <a:chOff x="0" y="0"/>
          <a:chExt cx="0" cy="0"/>
        </a:xfrm>
      </p:grpSpPr>
      <p:sp>
        <p:nvSpPr>
          <p:cNvPr id="16" name="Titel 1"/>
          <p:cNvSpPr>
            <a:spLocks noGrp="1"/>
          </p:cNvSpPr>
          <p:nvPr>
            <p:ph type="title"/>
          </p:nvPr>
        </p:nvSpPr>
        <p:spPr>
          <a:xfrm>
            <a:off x="2448992" y="288925"/>
            <a:ext cx="6480000" cy="647278"/>
          </a:xfrm>
        </p:spPr>
        <p:txBody>
          <a:bodyPr/>
          <a:lstStyle/>
          <a:p>
            <a:r>
              <a:rPr lang="de-DE"/>
              <a:t>Titelmasterformat durch Klicken bearbeiten</a:t>
            </a:r>
          </a:p>
        </p:txBody>
      </p:sp>
      <p:sp>
        <p:nvSpPr>
          <p:cNvPr id="17" name="Textplatzhalter 2"/>
          <p:cNvSpPr>
            <a:spLocks noGrp="1"/>
          </p:cNvSpPr>
          <p:nvPr>
            <p:ph type="body" sz="half" idx="1"/>
          </p:nvPr>
        </p:nvSpPr>
        <p:spPr>
          <a:xfrm>
            <a:off x="287339" y="1223964"/>
            <a:ext cx="4176712" cy="331311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Inhaltsplatzhalter 3"/>
          <p:cNvSpPr>
            <a:spLocks noGrp="1"/>
          </p:cNvSpPr>
          <p:nvPr>
            <p:ph sz="quarter" idx="2" hasCustomPrompt="1"/>
          </p:nvPr>
        </p:nvSpPr>
        <p:spPr>
          <a:xfrm>
            <a:off x="4752975" y="1223963"/>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19" name="Inhaltsplatzhalter 4"/>
          <p:cNvSpPr>
            <a:spLocks noGrp="1"/>
          </p:cNvSpPr>
          <p:nvPr>
            <p:ph sz="quarter" idx="3" hasCustomPrompt="1"/>
          </p:nvPr>
        </p:nvSpPr>
        <p:spPr>
          <a:xfrm>
            <a:off x="4752975" y="3024188"/>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20" name="Datumsplatzhalter 5"/>
          <p:cNvSpPr>
            <a:spLocks noGrp="1"/>
          </p:cNvSpPr>
          <p:nvPr>
            <p:ph type="dt" sz="half" idx="10"/>
          </p:nvPr>
        </p:nvSpPr>
        <p:spPr>
          <a:xfrm>
            <a:off x="288032" y="4824635"/>
            <a:ext cx="864000" cy="288000"/>
          </a:xfrm>
        </p:spPr>
        <p:txBody>
          <a:bodyPr/>
          <a:lstStyle/>
          <a:p>
            <a:fld id="{C056026F-1588-4FB1-8845-F95DAFF0F3E9}" type="datetime1">
              <a:rPr lang="de-DE" smtClean="0"/>
              <a:t>06.06.23</a:t>
            </a:fld>
            <a:endParaRPr lang="de-DE"/>
          </a:p>
        </p:txBody>
      </p:sp>
      <p:sp>
        <p:nvSpPr>
          <p:cNvPr id="21" name="Fußzeilenplatzhalter 6"/>
          <p:cNvSpPr>
            <a:spLocks noGrp="1"/>
          </p:cNvSpPr>
          <p:nvPr>
            <p:ph type="ftr" sz="quarter" idx="11"/>
          </p:nvPr>
        </p:nvSpPr>
        <p:spPr>
          <a:xfrm>
            <a:off x="2088232" y="4824667"/>
            <a:ext cx="5040000" cy="288000"/>
          </a:xfrm>
        </p:spPr>
        <p:txBody>
          <a:bodyPr/>
          <a:lstStyle/>
          <a:p>
            <a:r>
              <a:rPr lang="de-DE"/>
              <a:t>Präsentationstitel/Autor/Veranstaltung</a:t>
            </a:r>
          </a:p>
        </p:txBody>
      </p:sp>
      <p:sp>
        <p:nvSpPr>
          <p:cNvPr id="22" name="Foliennummernplatzhalter 7"/>
          <p:cNvSpPr>
            <a:spLocks noGrp="1"/>
          </p:cNvSpPr>
          <p:nvPr>
            <p:ph type="sldNum" sz="quarter" idx="12"/>
          </p:nvPr>
        </p:nvSpPr>
        <p:spPr>
          <a:xfrm>
            <a:off x="8352992" y="4824635"/>
            <a:ext cx="576000" cy="288000"/>
          </a:xfrm>
        </p:spPr>
        <p:txBody>
          <a:bodyPr/>
          <a:lstStyle/>
          <a:p>
            <a:fld id="{527F1E04-A1A3-475C-A843-CFD0985386EF}" type="slidenum">
              <a:rPr lang="de-DE" smtClean="0"/>
              <a:t>‹#›</a:t>
            </a:fld>
            <a:endParaRPr lang="de-DE"/>
          </a:p>
        </p:txBody>
      </p:sp>
    </p:spTree>
    <p:extLst>
      <p:ext uri="{BB962C8B-B14F-4D97-AF65-F5344CB8AC3E}">
        <p14:creationId xmlns:p14="http://schemas.microsoft.com/office/powerpoint/2010/main" val="74468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9"/>
        </a:solidFill>
        <a:effectLst/>
      </p:bgPr>
    </p:bg>
    <p:spTree>
      <p:nvGrpSpPr>
        <p:cNvPr id="1" name=""/>
        <p:cNvGrpSpPr/>
        <p:nvPr/>
      </p:nvGrpSpPr>
      <p:grpSpPr>
        <a:xfrm>
          <a:off x="0" y="0"/>
          <a:ext cx="0" cy="0"/>
          <a:chOff x="0" y="0"/>
          <a:chExt cx="0" cy="0"/>
        </a:xfrm>
      </p:grpSpPr>
      <p:sp>
        <p:nvSpPr>
          <p:cNvPr id="31" name="Titelplatzhalter 1"/>
          <p:cNvSpPr>
            <a:spLocks noGrp="1"/>
          </p:cNvSpPr>
          <p:nvPr>
            <p:ph type="title"/>
          </p:nvPr>
        </p:nvSpPr>
        <p:spPr>
          <a:xfrm>
            <a:off x="2448992" y="288925"/>
            <a:ext cx="6480000" cy="647278"/>
          </a:xfrm>
          <a:prstGeom prst="rect">
            <a:avLst/>
          </a:prstGeom>
        </p:spPr>
        <p:txBody>
          <a:bodyPr vert="horz" lIns="0" tIns="0" rIns="0" bIns="0" rtlCol="0" anchor="b" anchorCtr="0">
            <a:noAutofit/>
          </a:bodyPr>
          <a:lstStyle/>
          <a:p>
            <a:r>
              <a:rPr lang="de-DE" dirty="0"/>
              <a:t>Titelmasterformat durch Klicken bearbeiten</a:t>
            </a:r>
          </a:p>
        </p:txBody>
      </p:sp>
      <p:sp>
        <p:nvSpPr>
          <p:cNvPr id="32" name="Textplatzhalter 2"/>
          <p:cNvSpPr>
            <a:spLocks noGrp="1"/>
          </p:cNvSpPr>
          <p:nvPr>
            <p:ph type="body" idx="1"/>
          </p:nvPr>
        </p:nvSpPr>
        <p:spPr>
          <a:xfrm>
            <a:off x="288032" y="1224235"/>
            <a:ext cx="8640000" cy="3312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3" name="Datumsplatzhalter 3"/>
          <p:cNvSpPr>
            <a:spLocks noGrp="1"/>
          </p:cNvSpPr>
          <p:nvPr>
            <p:ph type="dt" sz="half" idx="2"/>
          </p:nvPr>
        </p:nvSpPr>
        <p:spPr>
          <a:xfrm>
            <a:off x="288032" y="4824635"/>
            <a:ext cx="864000" cy="288000"/>
          </a:xfrm>
          <a:prstGeom prst="rect">
            <a:avLst/>
          </a:prstGeom>
        </p:spPr>
        <p:txBody>
          <a:bodyPr vert="horz" wrap="none" lIns="0" tIns="0" rIns="0" bIns="0" rtlCol="0" anchor="ctr">
            <a:noAutofit/>
          </a:bodyPr>
          <a:lstStyle>
            <a:lvl1pPr algn="l">
              <a:defRPr sz="1000">
                <a:solidFill>
                  <a:schemeClr val="accent1"/>
                </a:solidFill>
              </a:defRPr>
            </a:lvl1pPr>
          </a:lstStyle>
          <a:p>
            <a:r>
              <a:rPr lang="de-DE" dirty="0"/>
              <a:t>06.06.2023</a:t>
            </a:r>
          </a:p>
        </p:txBody>
      </p:sp>
      <p:sp>
        <p:nvSpPr>
          <p:cNvPr id="34" name="Fußzeilenplatzhalter 4"/>
          <p:cNvSpPr>
            <a:spLocks noGrp="1"/>
          </p:cNvSpPr>
          <p:nvPr>
            <p:ph type="ftr" sz="quarter" idx="3"/>
          </p:nvPr>
        </p:nvSpPr>
        <p:spPr>
          <a:xfrm>
            <a:off x="2088232" y="4824667"/>
            <a:ext cx="5040000" cy="288000"/>
          </a:xfrm>
          <a:prstGeom prst="rect">
            <a:avLst/>
          </a:prstGeom>
        </p:spPr>
        <p:txBody>
          <a:bodyPr vert="horz" wrap="none" lIns="0" tIns="0" rIns="0" bIns="0" rtlCol="0" anchor="ctr">
            <a:noAutofit/>
          </a:bodyPr>
          <a:lstStyle>
            <a:lvl1pPr algn="ctr">
              <a:defRPr sz="1000">
                <a:solidFill>
                  <a:schemeClr val="accent1"/>
                </a:solidFill>
              </a:defRPr>
            </a:lvl1pPr>
          </a:lstStyle>
          <a:p>
            <a:r>
              <a:rPr lang="de-DE" dirty="0"/>
              <a:t>Territorial </a:t>
            </a:r>
            <a:r>
              <a:rPr lang="de-DE" dirty="0" err="1"/>
              <a:t>Conflicts</a:t>
            </a:r>
            <a:r>
              <a:rPr lang="de-DE" dirty="0"/>
              <a:t>/Benedikt Walker/PARI</a:t>
            </a:r>
          </a:p>
        </p:txBody>
      </p:sp>
      <p:sp>
        <p:nvSpPr>
          <p:cNvPr id="35" name="Foliennummernplatzhalter 5"/>
          <p:cNvSpPr>
            <a:spLocks noGrp="1"/>
          </p:cNvSpPr>
          <p:nvPr>
            <p:ph type="sldNum" sz="quarter" idx="4"/>
          </p:nvPr>
        </p:nvSpPr>
        <p:spPr>
          <a:xfrm>
            <a:off x="8352992" y="4824635"/>
            <a:ext cx="576000" cy="288000"/>
          </a:xfrm>
          <a:prstGeom prst="rect">
            <a:avLst/>
          </a:prstGeom>
        </p:spPr>
        <p:txBody>
          <a:bodyPr vert="horz" wrap="none" lIns="0" tIns="0" rIns="0" bIns="0" rtlCol="0" anchor="ctr">
            <a:noAutofit/>
          </a:bodyPr>
          <a:lstStyle>
            <a:lvl1pPr algn="r">
              <a:defRPr sz="1000">
                <a:solidFill>
                  <a:schemeClr val="accent1"/>
                </a:solidFill>
              </a:defRPr>
            </a:lvl1pPr>
          </a:lstStyle>
          <a:p>
            <a:fld id="{527F1E04-A1A3-475C-A843-CFD0985386EF}" type="slidenum">
              <a:rPr lang="de-DE" smtClean="0"/>
              <a:pPr/>
              <a:t>‹#›</a:t>
            </a:fld>
            <a:endParaRPr lang="de-DE"/>
          </a:p>
        </p:txBody>
      </p:sp>
      <p:grpSp>
        <p:nvGrpSpPr>
          <p:cNvPr id="36" name="Gruppieren 29"/>
          <p:cNvGrpSpPr>
            <a:grpSpLocks noChangeAspect="1"/>
          </p:cNvGrpSpPr>
          <p:nvPr userDrawn="1"/>
        </p:nvGrpSpPr>
        <p:grpSpPr>
          <a:xfrm>
            <a:off x="288034" y="288203"/>
            <a:ext cx="1686520" cy="648000"/>
            <a:chOff x="7081838" y="144463"/>
            <a:chExt cx="1871662" cy="719137"/>
          </a:xfrm>
        </p:grpSpPr>
        <p:sp>
          <p:nvSpPr>
            <p:cNvPr id="37"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a:p>
          </p:txBody>
        </p:sp>
        <p:sp>
          <p:nvSpPr>
            <p:cNvPr id="39"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a:p>
          </p:txBody>
        </p:sp>
        <p:sp>
          <p:nvSpPr>
            <p:cNvPr id="40"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1"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6"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7"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8"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49"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50"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51"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52"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53"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54"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55"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grpSp>
      <p:cxnSp>
        <p:nvCxnSpPr>
          <p:cNvPr id="56" name="Gerade Verbindung 55"/>
          <p:cNvCxnSpPr/>
          <p:nvPr userDrawn="1"/>
        </p:nvCxnSpPr>
        <p:spPr>
          <a:xfrm>
            <a:off x="287338" y="4824635"/>
            <a:ext cx="86423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80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2" r:id="rId7"/>
    <p:sldLayoutId id="2147483664" r:id="rId8"/>
    <p:sldLayoutId id="2147483663" r:id="rId9"/>
    <p:sldLayoutId id="2147483665" r:id="rId10"/>
    <p:sldLayoutId id="2147483661" r:id="rId11"/>
    <p:sldLayoutId id="2147483667" r:id="rId12"/>
    <p:sldLayoutId id="2147483657" r:id="rId13"/>
    <p:sldLayoutId id="2147483670" r:id="rId14"/>
    <p:sldLayoutId id="2147483654" r:id="rId15"/>
    <p:sldLayoutId id="2147483655" r:id="rId16"/>
    <p:sldLayoutId id="2147483668" r:id="rId17"/>
    <p:sldLayoutId id="2147483658" r:id="rId18"/>
    <p:sldLayoutId id="2147483659" r:id="rId19"/>
  </p:sldLayoutIdLst>
  <p:hf hdr="0"/>
  <p:txStyles>
    <p:titleStyle>
      <a:lvl1pPr algn="l" defTabSz="914400" rtl="0" eaLnBrk="1" latinLnBrk="0" hangingPunct="1">
        <a:lnSpc>
          <a:spcPts val="2600"/>
        </a:lnSpc>
        <a:spcBef>
          <a:spcPts val="600"/>
        </a:spcBef>
        <a:buNone/>
        <a:defRPr sz="2400" b="0" kern="1200" cap="all" baseline="0">
          <a:solidFill>
            <a:schemeClr val="accent1"/>
          </a:solidFill>
          <a:latin typeface="Exo 2 Semi Bold" pitchFamily="50" charset="0"/>
          <a:ea typeface="+mj-ea"/>
          <a:cs typeface="+mj-cs"/>
        </a:defRPr>
      </a:lvl1pPr>
    </p:titleStyle>
    <p:bodyStyle>
      <a:lvl1pPr marL="216000" indent="-216000" algn="l" defTabSz="914400" rtl="0" eaLnBrk="1" latinLnBrk="0" hangingPunct="1">
        <a:spcBef>
          <a:spcPts val="600"/>
        </a:spcBef>
        <a:spcAft>
          <a:spcPts val="600"/>
        </a:spcAft>
        <a:buFont typeface="Calibri" panose="020F0502020204030204" pitchFamily="34" charset="0"/>
        <a:buChar char="−"/>
        <a:defRPr sz="2000" kern="1200">
          <a:solidFill>
            <a:schemeClr val="accent2"/>
          </a:solidFill>
          <a:latin typeface="+mn-lt"/>
          <a:ea typeface="+mn-ea"/>
          <a:cs typeface="+mn-cs"/>
        </a:defRPr>
      </a:lvl1pPr>
      <a:lvl2pPr marL="432000" indent="-216000" algn="l" defTabSz="914400" rtl="0" eaLnBrk="1" latinLnBrk="0" hangingPunct="1">
        <a:spcBef>
          <a:spcPts val="600"/>
        </a:spcBef>
        <a:spcAft>
          <a:spcPts val="300"/>
        </a:spcAft>
        <a:buFont typeface="Calibri" panose="020F0502020204030204" pitchFamily="34" charset="0"/>
        <a:buChar char="−"/>
        <a:defRPr sz="2000" kern="1200">
          <a:solidFill>
            <a:schemeClr val="accent2"/>
          </a:solidFill>
          <a:latin typeface="+mn-lt"/>
          <a:ea typeface="+mn-ea"/>
          <a:cs typeface="+mn-cs"/>
        </a:defRPr>
      </a:lvl2pPr>
      <a:lvl3pPr marL="648000" indent="-216000" algn="l" defTabSz="914400" rtl="0" eaLnBrk="1" latinLnBrk="0" hangingPunct="1">
        <a:spcBef>
          <a:spcPts val="300"/>
        </a:spcBef>
        <a:spcAft>
          <a:spcPts val="300"/>
        </a:spcAft>
        <a:buFont typeface="Calibri" panose="020F0502020204030204" pitchFamily="34" charset="0"/>
        <a:buChar char="−"/>
        <a:defRPr sz="2000" kern="1200">
          <a:solidFill>
            <a:schemeClr val="accent2"/>
          </a:solidFill>
          <a:latin typeface="+mn-lt"/>
          <a:ea typeface="+mn-ea"/>
          <a:cs typeface="+mn-cs"/>
        </a:defRPr>
      </a:lvl3pPr>
      <a:lvl4pPr marL="864000" indent="-216000" algn="l" defTabSz="914400" rtl="0" eaLnBrk="1" latinLnBrk="0" hangingPunct="1">
        <a:spcBef>
          <a:spcPts val="300"/>
        </a:spcBef>
        <a:buFont typeface="Calibri" panose="020F0502020204030204" pitchFamily="34" charset="0"/>
        <a:buChar char="−"/>
        <a:defRPr sz="2000" kern="1200">
          <a:solidFill>
            <a:schemeClr val="accent2"/>
          </a:solidFill>
          <a:latin typeface="+mn-lt"/>
          <a:ea typeface="+mn-ea"/>
          <a:cs typeface="+mn-cs"/>
        </a:defRPr>
      </a:lvl4pPr>
      <a:lvl5pPr marL="1080000" indent="-216000" algn="l" defTabSz="914400" rtl="0" eaLnBrk="1" latinLnBrk="0" hangingPunct="1">
        <a:spcBef>
          <a:spcPts val="0"/>
        </a:spcBef>
        <a:buFont typeface="Calibri" panose="020F050202020403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benediktwalker@uni-bonn.de"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umweltbundesamt.de/en/topics/climate-energy/renewable-energies/renewable-energies-in-figur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gl.berlin-brandenburg.de/regionalplanung/regionalplaene/region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e.wikipedia.org/wiki/Datei:Map_Germany_L%C3%A4nder-de.svg"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moz.de/lokales/bernau/windenergie-wie-bernau-und-ahrensfelde-und-eine-bi-aus-wandlitz-auf-das-windkraft-urteil-des-ovg-reagieren-55441594.html" TargetMode="External"/><Relationship Id="rId5" Type="http://schemas.openxmlformats.org/officeDocument/2006/relationships/hyperlink" Target="https://bernau-live.de/nachrichten/barnim/270-buergermeister-und-ortsvorsteher-gegen-massiven-windkraftausbau"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gl.berlin-brandenburg.de/regionalplanung/regionalplaene/region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bundesnetzagentur.de/SharedDocs/A_Z_Glossar/N/Netzentgelt.html?gtp=1095790_list%253D2" TargetMode="External"/><Relationship Id="rId5" Type="http://schemas.openxmlformats.org/officeDocument/2006/relationships/hyperlink" Target="https://twitter.com/bbsr_bund/status/1661261976301887488/photo/1"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afry.com/en/insight/wind-change-guide-improve-your-wind-farms-profitabilit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792088" y="1512000"/>
            <a:ext cx="5040000" cy="432048"/>
          </a:xfrm>
          <a:prstGeom prst="rect">
            <a:avLst/>
          </a:prstGeom>
        </p:spPr>
        <p:txBody>
          <a:bodyPr vert="horz" wrap="none" lIns="0" tIns="0" rIns="0" bIns="54000" rtlCol="0" anchor="b" anchorCtr="0">
            <a:noAutofit/>
          </a:bodyPr>
          <a:lstStyle>
            <a:lvl1pPr algn="l" defTabSz="914400" rtl="0" eaLnBrk="1" latinLnBrk="0" hangingPunct="1">
              <a:lnSpc>
                <a:spcPts val="2400"/>
              </a:lnSpc>
              <a:spcBef>
                <a:spcPts val="600"/>
              </a:spcBef>
              <a:buNone/>
              <a:defRPr sz="2400" b="0" kern="1200" cap="all" baseline="0">
                <a:solidFill>
                  <a:schemeClr val="accent1"/>
                </a:solidFill>
                <a:latin typeface="+mj-lt"/>
                <a:ea typeface="+mj-ea"/>
                <a:cs typeface="+mj-cs"/>
              </a:defRPr>
            </a:lvl1pPr>
          </a:lstStyle>
          <a:p>
            <a:r>
              <a:rPr lang="de-DE" dirty="0"/>
              <a:t>Benedikt Walker</a:t>
            </a:r>
          </a:p>
        </p:txBody>
      </p:sp>
      <p:sp>
        <p:nvSpPr>
          <p:cNvPr id="7" name="Untertitel 2"/>
          <p:cNvSpPr txBox="1">
            <a:spLocks/>
          </p:cNvSpPr>
          <p:nvPr/>
        </p:nvSpPr>
        <p:spPr>
          <a:xfrm>
            <a:off x="792088" y="1944315"/>
            <a:ext cx="5040000" cy="1872000"/>
          </a:xfrm>
          <a:prstGeom prst="rect">
            <a:avLst/>
          </a:prstGeom>
        </p:spPr>
        <p:txBody>
          <a:bodyPr vert="horz" lIns="0" tIns="0" rIns="0" bIns="0" rtlCol="0">
            <a:noAutofit/>
          </a:bodyPr>
          <a:lstStyle>
            <a:lvl1pPr marL="0" indent="0" algn="l" defTabSz="914400" rtl="0" eaLnBrk="1" latinLnBrk="0" hangingPunct="1">
              <a:lnSpc>
                <a:spcPts val="3600"/>
              </a:lnSpc>
              <a:spcBef>
                <a:spcPts val="0"/>
              </a:spcBef>
              <a:spcAft>
                <a:spcPts val="0"/>
              </a:spcAft>
              <a:buFont typeface="Calibri" panose="020F0502020204030204" pitchFamily="34" charset="0"/>
              <a:buNone/>
              <a:defRPr sz="3200" kern="1200" cap="all" baseline="0">
                <a:solidFill>
                  <a:schemeClr val="accent2"/>
                </a:solidFill>
                <a:latin typeface="Exo 2 Semi Bold" pitchFamily="50" charset="0"/>
                <a:ea typeface="+mn-ea"/>
                <a:cs typeface="+mn-cs"/>
              </a:defRPr>
            </a:lvl1pPr>
            <a:lvl2pPr marL="457200" indent="0" algn="ctr" defTabSz="914400" rtl="0" eaLnBrk="1" latinLnBrk="0" hangingPunct="1">
              <a:spcBef>
                <a:spcPts val="600"/>
              </a:spcBef>
              <a:spcAft>
                <a:spcPts val="300"/>
              </a:spcAft>
              <a:buFont typeface="Calibri" panose="020F050202020403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300"/>
              </a:spcBef>
              <a:spcAft>
                <a:spcPts val="300"/>
              </a:spcAft>
              <a:buFont typeface="Calibri" panose="020F050202020403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300"/>
              </a:spcBef>
              <a:buFont typeface="Calibri" panose="020F050202020403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ts val="0"/>
              </a:spcBef>
              <a:buFont typeface="Calibri" panose="020F050202020403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dirty="0" err="1"/>
              <a:t>Renewable</a:t>
            </a:r>
            <a:r>
              <a:rPr lang="de-DE" dirty="0"/>
              <a:t> power: territorial </a:t>
            </a:r>
            <a:r>
              <a:rPr lang="de-DE" dirty="0" err="1"/>
              <a:t>conflicts</a:t>
            </a:r>
            <a:r>
              <a:rPr lang="de-DE" dirty="0"/>
              <a:t> &amp;</a:t>
            </a:r>
          </a:p>
          <a:p>
            <a:r>
              <a:rPr lang="de-DE" dirty="0" err="1"/>
              <a:t>Uneven</a:t>
            </a:r>
            <a:r>
              <a:rPr lang="de-DE" dirty="0"/>
              <a:t> </a:t>
            </a:r>
            <a:r>
              <a:rPr lang="de-DE" dirty="0" err="1"/>
              <a:t>development</a:t>
            </a:r>
            <a:r>
              <a:rPr lang="de-DE" dirty="0"/>
              <a:t> </a:t>
            </a:r>
          </a:p>
          <a:p>
            <a:r>
              <a:rPr lang="de-DE" dirty="0"/>
              <a:t>in </a:t>
            </a:r>
            <a:r>
              <a:rPr lang="de-DE" dirty="0" err="1"/>
              <a:t>germany</a:t>
            </a:r>
            <a:endParaRPr lang="de-DE" dirty="0"/>
          </a:p>
        </p:txBody>
      </p:sp>
      <p:sp>
        <p:nvSpPr>
          <p:cNvPr id="2" name="Textfeld 1">
            <a:extLst>
              <a:ext uri="{FF2B5EF4-FFF2-40B4-BE49-F238E27FC236}">
                <a16:creationId xmlns:a16="http://schemas.microsoft.com/office/drawing/2014/main" id="{33598F79-2E09-C554-1C56-E46DE9BA1FBB}"/>
              </a:ext>
            </a:extLst>
          </p:cNvPr>
          <p:cNvSpPr txBox="1"/>
          <p:nvPr/>
        </p:nvSpPr>
        <p:spPr>
          <a:xfrm>
            <a:off x="195264" y="4753887"/>
            <a:ext cx="1101520" cy="215444"/>
          </a:xfrm>
          <a:prstGeom prst="rect">
            <a:avLst/>
          </a:prstGeom>
          <a:noFill/>
        </p:spPr>
        <p:txBody>
          <a:bodyPr wrap="none" lIns="0" tIns="0" rIns="0" bIns="0" rtlCol="0">
            <a:spAutoFit/>
          </a:bodyPr>
          <a:lstStyle/>
          <a:p>
            <a:pPr>
              <a:spcAft>
                <a:spcPts val="420"/>
              </a:spcAft>
            </a:pPr>
            <a:r>
              <a:rPr lang="de-DE" sz="1400" dirty="0">
                <a:solidFill>
                  <a:schemeClr val="accent2"/>
                </a:solidFill>
              </a:rPr>
              <a:t>@bene_walker</a:t>
            </a:r>
          </a:p>
        </p:txBody>
      </p:sp>
      <p:pic>
        <p:nvPicPr>
          <p:cNvPr id="3" name="Grafik 2" descr="Imagen que contiene hacha&#10;&#10;Automatisch generierte Beschreibung">
            <a:extLst>
              <a:ext uri="{FF2B5EF4-FFF2-40B4-BE49-F238E27FC236}">
                <a16:creationId xmlns:a16="http://schemas.microsoft.com/office/drawing/2014/main" id="{F03479BC-48A0-66A6-5315-405EB16D4A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9969" y="4753887"/>
            <a:ext cx="264890" cy="215444"/>
          </a:xfrm>
          <a:prstGeom prst="rect">
            <a:avLst/>
          </a:prstGeom>
        </p:spPr>
      </p:pic>
    </p:spTree>
    <p:extLst>
      <p:ext uri="{BB962C8B-B14F-4D97-AF65-F5344CB8AC3E}">
        <p14:creationId xmlns:p14="http://schemas.microsoft.com/office/powerpoint/2010/main" val="310813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10912-DBE2-0083-1B96-68D2CB2699EB}"/>
              </a:ext>
            </a:extLst>
          </p:cNvPr>
          <p:cNvSpPr>
            <a:spLocks noGrp="1"/>
          </p:cNvSpPr>
          <p:nvPr>
            <p:ph type="title"/>
          </p:nvPr>
        </p:nvSpPr>
        <p:spPr/>
        <p:txBody>
          <a:bodyPr/>
          <a:lstStyle/>
          <a:p>
            <a:r>
              <a:rPr lang="de-DE" dirty="0"/>
              <a:t>Outcomes &amp; Solutions </a:t>
            </a:r>
            <a:r>
              <a:rPr lang="de-DE" dirty="0" err="1"/>
              <a:t>of</a:t>
            </a:r>
            <a:r>
              <a:rPr lang="de-DE" dirty="0"/>
              <a:t> territorial </a:t>
            </a:r>
            <a:r>
              <a:rPr lang="de-DE" dirty="0" err="1"/>
              <a:t>conflicts</a:t>
            </a:r>
            <a:r>
              <a:rPr lang="de-DE" dirty="0"/>
              <a:t> &amp; </a:t>
            </a:r>
            <a:r>
              <a:rPr lang="de-DE" dirty="0" err="1"/>
              <a:t>uneven</a:t>
            </a:r>
            <a:r>
              <a:rPr lang="de-DE" dirty="0"/>
              <a:t> </a:t>
            </a:r>
            <a:r>
              <a:rPr lang="de-DE" dirty="0" err="1"/>
              <a:t>development</a:t>
            </a:r>
            <a:endParaRPr lang="de-DE" dirty="0"/>
          </a:p>
        </p:txBody>
      </p:sp>
      <p:sp>
        <p:nvSpPr>
          <p:cNvPr id="8" name="Textplatzhalter 7">
            <a:extLst>
              <a:ext uri="{FF2B5EF4-FFF2-40B4-BE49-F238E27FC236}">
                <a16:creationId xmlns:a16="http://schemas.microsoft.com/office/drawing/2014/main" id="{97A0C29F-F50D-8215-A92E-4AB02852133D}"/>
              </a:ext>
            </a:extLst>
          </p:cNvPr>
          <p:cNvSpPr>
            <a:spLocks noGrp="1"/>
          </p:cNvSpPr>
          <p:nvPr>
            <p:ph type="body" idx="1"/>
          </p:nvPr>
        </p:nvSpPr>
        <p:spPr/>
        <p:txBody>
          <a:bodyPr/>
          <a:lstStyle/>
          <a:p>
            <a:r>
              <a:rPr lang="de-DE" dirty="0" err="1"/>
              <a:t>outcomes</a:t>
            </a:r>
            <a:endParaRPr lang="de-DE" dirty="0"/>
          </a:p>
        </p:txBody>
      </p:sp>
      <p:sp>
        <p:nvSpPr>
          <p:cNvPr id="9" name="Inhaltsplatzhalter 8">
            <a:extLst>
              <a:ext uri="{FF2B5EF4-FFF2-40B4-BE49-F238E27FC236}">
                <a16:creationId xmlns:a16="http://schemas.microsoft.com/office/drawing/2014/main" id="{5E140328-FABB-9285-7644-1584819E4323}"/>
              </a:ext>
            </a:extLst>
          </p:cNvPr>
          <p:cNvSpPr>
            <a:spLocks noGrp="1"/>
          </p:cNvSpPr>
          <p:nvPr>
            <p:ph sz="half" idx="2"/>
          </p:nvPr>
        </p:nvSpPr>
        <p:spPr/>
        <p:txBody>
          <a:bodyPr/>
          <a:lstStyle/>
          <a:p>
            <a:r>
              <a:rPr lang="de-DE" dirty="0"/>
              <a:t>German </a:t>
            </a:r>
            <a:r>
              <a:rPr lang="de-DE" dirty="0" err="1"/>
              <a:t>renewable</a:t>
            </a:r>
            <a:r>
              <a:rPr lang="de-DE" dirty="0"/>
              <a:t> </a:t>
            </a:r>
            <a:r>
              <a:rPr lang="de-DE" dirty="0" err="1"/>
              <a:t>energy</a:t>
            </a:r>
            <a:r>
              <a:rPr lang="de-DE" dirty="0"/>
              <a:t> </a:t>
            </a:r>
            <a:r>
              <a:rPr lang="de-DE" dirty="0" err="1"/>
              <a:t>developers</a:t>
            </a:r>
            <a:r>
              <a:rPr lang="de-DE" dirty="0"/>
              <a:t> </a:t>
            </a:r>
            <a:r>
              <a:rPr lang="de-DE" dirty="0" err="1"/>
              <a:t>search</a:t>
            </a:r>
            <a:r>
              <a:rPr lang="de-DE" dirty="0"/>
              <a:t> </a:t>
            </a:r>
            <a:r>
              <a:rPr lang="de-DE" dirty="0" err="1"/>
              <a:t>for</a:t>
            </a:r>
            <a:r>
              <a:rPr lang="de-DE" dirty="0"/>
              <a:t> </a:t>
            </a:r>
            <a:r>
              <a:rPr lang="de-DE" dirty="0" err="1"/>
              <a:t>business</a:t>
            </a:r>
            <a:r>
              <a:rPr lang="de-DE" dirty="0"/>
              <a:t> </a:t>
            </a:r>
            <a:r>
              <a:rPr lang="de-DE" dirty="0" err="1"/>
              <a:t>opportunities</a:t>
            </a:r>
            <a:r>
              <a:rPr lang="de-DE" dirty="0"/>
              <a:t> </a:t>
            </a:r>
            <a:r>
              <a:rPr lang="de-DE" dirty="0" err="1"/>
              <a:t>abroad</a:t>
            </a:r>
            <a:r>
              <a:rPr lang="de-DE" dirty="0"/>
              <a:t> (e.g. South </a:t>
            </a:r>
            <a:r>
              <a:rPr lang="de-DE" dirty="0" err="1"/>
              <a:t>Africa</a:t>
            </a:r>
            <a:r>
              <a:rPr lang="de-DE" dirty="0"/>
              <a:t>: </a:t>
            </a:r>
            <a:r>
              <a:rPr lang="de-DE" dirty="0" err="1"/>
              <a:t>Enertrag</a:t>
            </a:r>
            <a:r>
              <a:rPr lang="de-DE" dirty="0"/>
              <a:t>)</a:t>
            </a:r>
          </a:p>
          <a:p>
            <a:r>
              <a:rPr lang="de-DE" dirty="0"/>
              <a:t>German national </a:t>
            </a:r>
            <a:r>
              <a:rPr lang="de-DE" dirty="0" err="1"/>
              <a:t>government</a:t>
            </a:r>
            <a:r>
              <a:rPr lang="de-DE" dirty="0"/>
              <a:t> </a:t>
            </a:r>
            <a:r>
              <a:rPr lang="de-DE" dirty="0" err="1"/>
              <a:t>searching</a:t>
            </a:r>
            <a:r>
              <a:rPr lang="de-DE" dirty="0"/>
              <a:t> </a:t>
            </a:r>
            <a:r>
              <a:rPr lang="de-DE" dirty="0" err="1"/>
              <a:t>for</a:t>
            </a:r>
            <a:r>
              <a:rPr lang="de-DE" dirty="0"/>
              <a:t> hydrogen </a:t>
            </a:r>
            <a:r>
              <a:rPr lang="de-DE" dirty="0" err="1"/>
              <a:t>imports</a:t>
            </a:r>
            <a:r>
              <a:rPr lang="de-DE" dirty="0"/>
              <a:t> (e.g. South </a:t>
            </a:r>
            <a:r>
              <a:rPr lang="de-DE" dirty="0" err="1"/>
              <a:t>Africa</a:t>
            </a:r>
            <a:r>
              <a:rPr lang="de-DE" dirty="0"/>
              <a:t>)</a:t>
            </a:r>
          </a:p>
        </p:txBody>
      </p:sp>
      <p:sp>
        <p:nvSpPr>
          <p:cNvPr id="10" name="Textplatzhalter 9">
            <a:extLst>
              <a:ext uri="{FF2B5EF4-FFF2-40B4-BE49-F238E27FC236}">
                <a16:creationId xmlns:a16="http://schemas.microsoft.com/office/drawing/2014/main" id="{5BA730AE-1E37-3030-0F8F-A976C5B7D078}"/>
              </a:ext>
            </a:extLst>
          </p:cNvPr>
          <p:cNvSpPr>
            <a:spLocks noGrp="1"/>
          </p:cNvSpPr>
          <p:nvPr>
            <p:ph type="body" sz="quarter" idx="3"/>
          </p:nvPr>
        </p:nvSpPr>
        <p:spPr/>
        <p:txBody>
          <a:bodyPr/>
          <a:lstStyle/>
          <a:p>
            <a:r>
              <a:rPr lang="de-DE" dirty="0" err="1"/>
              <a:t>solutions</a:t>
            </a:r>
            <a:endParaRPr lang="de-DE" dirty="0"/>
          </a:p>
        </p:txBody>
      </p:sp>
      <p:sp>
        <p:nvSpPr>
          <p:cNvPr id="11" name="Inhaltsplatzhalter 10">
            <a:extLst>
              <a:ext uri="{FF2B5EF4-FFF2-40B4-BE49-F238E27FC236}">
                <a16:creationId xmlns:a16="http://schemas.microsoft.com/office/drawing/2014/main" id="{D2D20D66-69E7-CB98-9813-5D8163180B9B}"/>
              </a:ext>
            </a:extLst>
          </p:cNvPr>
          <p:cNvSpPr>
            <a:spLocks noGrp="1"/>
          </p:cNvSpPr>
          <p:nvPr>
            <p:ph sz="quarter" idx="4"/>
          </p:nvPr>
        </p:nvSpPr>
        <p:spPr/>
        <p:txBody>
          <a:bodyPr/>
          <a:lstStyle/>
          <a:p>
            <a:r>
              <a:rPr lang="de-DE" dirty="0"/>
              <a:t>„Fair“ </a:t>
            </a:r>
            <a:r>
              <a:rPr lang="de-DE" dirty="0" err="1"/>
              <a:t>distribution</a:t>
            </a:r>
            <a:r>
              <a:rPr lang="de-DE" dirty="0"/>
              <a:t> </a:t>
            </a:r>
            <a:r>
              <a:rPr lang="de-DE" dirty="0" err="1"/>
              <a:t>of</a:t>
            </a:r>
            <a:r>
              <a:rPr lang="de-DE" dirty="0"/>
              <a:t> </a:t>
            </a:r>
            <a:r>
              <a:rPr lang="de-DE" dirty="0" err="1"/>
              <a:t>renewable</a:t>
            </a:r>
            <a:r>
              <a:rPr lang="de-DE" dirty="0"/>
              <a:t> </a:t>
            </a:r>
            <a:r>
              <a:rPr lang="de-DE" dirty="0" err="1"/>
              <a:t>energy</a:t>
            </a:r>
            <a:r>
              <a:rPr lang="de-DE" dirty="0"/>
              <a:t> </a:t>
            </a:r>
            <a:r>
              <a:rPr lang="de-DE" dirty="0" err="1"/>
              <a:t>sources</a:t>
            </a:r>
            <a:r>
              <a:rPr lang="de-DE" dirty="0"/>
              <a:t> </a:t>
            </a:r>
            <a:r>
              <a:rPr lang="de-DE" dirty="0" err="1"/>
              <a:t>accross</a:t>
            </a:r>
            <a:r>
              <a:rPr lang="de-DE" dirty="0"/>
              <a:t> </a:t>
            </a:r>
            <a:r>
              <a:rPr lang="de-DE" dirty="0" err="1"/>
              <a:t>municipalities</a:t>
            </a:r>
            <a:r>
              <a:rPr lang="de-DE" dirty="0"/>
              <a:t> (urban and rural)</a:t>
            </a:r>
          </a:p>
          <a:p>
            <a:r>
              <a:rPr lang="de-DE" dirty="0" err="1"/>
              <a:t>Renewable</a:t>
            </a:r>
            <a:r>
              <a:rPr lang="de-DE" dirty="0"/>
              <a:t> </a:t>
            </a:r>
            <a:r>
              <a:rPr lang="de-DE" dirty="0" err="1"/>
              <a:t>energy</a:t>
            </a:r>
            <a:r>
              <a:rPr lang="de-DE" dirty="0"/>
              <a:t> </a:t>
            </a:r>
            <a:r>
              <a:rPr lang="de-DE" dirty="0" err="1"/>
              <a:t>developers</a:t>
            </a:r>
            <a:r>
              <a:rPr lang="de-DE" dirty="0"/>
              <a:t> </a:t>
            </a:r>
            <a:r>
              <a:rPr lang="de-DE" dirty="0" err="1"/>
              <a:t>should</a:t>
            </a:r>
            <a:r>
              <a:rPr lang="de-DE" dirty="0"/>
              <a:t> </a:t>
            </a:r>
            <a:r>
              <a:rPr lang="de-DE" dirty="0" err="1"/>
              <a:t>pay</a:t>
            </a:r>
            <a:r>
              <a:rPr lang="de-DE" dirty="0"/>
              <a:t> </a:t>
            </a:r>
            <a:r>
              <a:rPr lang="de-DE" dirty="0" err="1"/>
              <a:t>taxes</a:t>
            </a:r>
            <a:r>
              <a:rPr lang="de-DE" dirty="0"/>
              <a:t> </a:t>
            </a:r>
            <a:r>
              <a:rPr lang="de-DE" dirty="0" err="1"/>
              <a:t>to</a:t>
            </a:r>
            <a:r>
              <a:rPr lang="de-DE" dirty="0"/>
              <a:t> host </a:t>
            </a:r>
            <a:r>
              <a:rPr lang="de-DE" dirty="0" err="1"/>
              <a:t>municipalities</a:t>
            </a:r>
            <a:r>
              <a:rPr lang="de-DE" dirty="0"/>
              <a:t> (10.000€ per wind </a:t>
            </a:r>
            <a:r>
              <a:rPr lang="de-DE" dirty="0" err="1"/>
              <a:t>turbine</a:t>
            </a:r>
            <a:r>
              <a:rPr lang="de-DE" dirty="0"/>
              <a:t>/</a:t>
            </a:r>
            <a:r>
              <a:rPr lang="de-DE" dirty="0" err="1"/>
              <a:t>year</a:t>
            </a:r>
            <a:r>
              <a:rPr lang="de-DE" dirty="0"/>
              <a:t>)</a:t>
            </a:r>
          </a:p>
          <a:p>
            <a:r>
              <a:rPr lang="de-DE" dirty="0" err="1"/>
              <a:t>Local</a:t>
            </a:r>
            <a:r>
              <a:rPr lang="de-DE" dirty="0"/>
              <a:t> </a:t>
            </a:r>
            <a:r>
              <a:rPr lang="de-DE" dirty="0" err="1"/>
              <a:t>population</a:t>
            </a:r>
            <a:r>
              <a:rPr lang="de-DE" dirty="0"/>
              <a:t> </a:t>
            </a:r>
            <a:r>
              <a:rPr lang="de-DE" dirty="0" err="1"/>
              <a:t>should</a:t>
            </a:r>
            <a:r>
              <a:rPr lang="de-DE" dirty="0"/>
              <a:t> </a:t>
            </a:r>
            <a:r>
              <a:rPr lang="de-DE" dirty="0" err="1"/>
              <a:t>pay</a:t>
            </a:r>
            <a:r>
              <a:rPr lang="de-DE" dirty="0"/>
              <a:t> </a:t>
            </a:r>
            <a:r>
              <a:rPr lang="de-DE" dirty="0" err="1"/>
              <a:t>lower</a:t>
            </a:r>
            <a:r>
              <a:rPr lang="de-DE" dirty="0"/>
              <a:t> </a:t>
            </a:r>
            <a:r>
              <a:rPr lang="de-DE" dirty="0" err="1"/>
              <a:t>electricity</a:t>
            </a:r>
            <a:r>
              <a:rPr lang="de-DE" dirty="0"/>
              <a:t>/</a:t>
            </a:r>
            <a:r>
              <a:rPr lang="de-DE" dirty="0" err="1"/>
              <a:t>grid</a:t>
            </a:r>
            <a:r>
              <a:rPr lang="de-DE" dirty="0"/>
              <a:t> </a:t>
            </a:r>
            <a:r>
              <a:rPr lang="de-DE" dirty="0" err="1"/>
              <a:t>prices</a:t>
            </a:r>
            <a:endParaRPr lang="de-DE" dirty="0"/>
          </a:p>
        </p:txBody>
      </p:sp>
    </p:spTree>
    <p:extLst>
      <p:ext uri="{BB962C8B-B14F-4D97-AF65-F5344CB8AC3E}">
        <p14:creationId xmlns:p14="http://schemas.microsoft.com/office/powerpoint/2010/main" val="23151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p>
          <a:p>
            <a:r>
              <a:rPr lang="de-DE" dirty="0"/>
              <a:t>Attention!</a:t>
            </a:r>
          </a:p>
        </p:txBody>
      </p:sp>
      <p:sp>
        <p:nvSpPr>
          <p:cNvPr id="3" name="Textplatzhalter 2"/>
          <p:cNvSpPr>
            <a:spLocks noGrp="1"/>
          </p:cNvSpPr>
          <p:nvPr>
            <p:ph type="body" sz="quarter" idx="14"/>
          </p:nvPr>
        </p:nvSpPr>
        <p:spPr/>
        <p:txBody>
          <a:bodyPr/>
          <a:lstStyle/>
          <a:p>
            <a:r>
              <a:rPr lang="de-DE" sz="1800" dirty="0">
                <a:hlinkClick r:id="rId2"/>
              </a:rPr>
              <a:t>benediktwalker@uni-bonn.de</a:t>
            </a:r>
            <a:r>
              <a:rPr lang="de-DE" sz="1800" dirty="0"/>
              <a:t> </a:t>
            </a:r>
          </a:p>
        </p:txBody>
      </p:sp>
    </p:spTree>
    <p:extLst>
      <p:ext uri="{BB962C8B-B14F-4D97-AF65-F5344CB8AC3E}">
        <p14:creationId xmlns:p14="http://schemas.microsoft.com/office/powerpoint/2010/main" val="65657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7B9A4B3-4E28-CE7B-D7CD-2B0F0D20EA35}"/>
              </a:ext>
            </a:extLst>
          </p:cNvPr>
          <p:cNvSpPr>
            <a:spLocks noGrp="1"/>
          </p:cNvSpPr>
          <p:nvPr>
            <p:ph type="dt" sz="half" idx="10"/>
          </p:nvPr>
        </p:nvSpPr>
        <p:spPr/>
        <p:txBody>
          <a:bodyPr/>
          <a:lstStyle/>
          <a:p>
            <a:fld id="{288921BD-6B3C-47BC-83C4-1C45CD0812D9}" type="datetime1">
              <a:rPr lang="de-DE" smtClean="0"/>
              <a:t>06.06.23</a:t>
            </a:fld>
            <a:endParaRPr lang="de-DE"/>
          </a:p>
        </p:txBody>
      </p:sp>
      <p:sp>
        <p:nvSpPr>
          <p:cNvPr id="5" name="Fußzeilenplatzhalter 4">
            <a:extLst>
              <a:ext uri="{FF2B5EF4-FFF2-40B4-BE49-F238E27FC236}">
                <a16:creationId xmlns:a16="http://schemas.microsoft.com/office/drawing/2014/main" id="{122AC5CB-D535-DCA8-B294-74FE289109F3}"/>
              </a:ext>
            </a:extLst>
          </p:cNvPr>
          <p:cNvSpPr>
            <a:spLocks noGrp="1"/>
          </p:cNvSpPr>
          <p:nvPr>
            <p:ph type="ftr" sz="quarter" idx="11"/>
          </p:nvPr>
        </p:nvSpPr>
        <p:spPr/>
        <p:txBody>
          <a:bodyPr/>
          <a:lstStyle/>
          <a:p>
            <a:r>
              <a:rPr lang="de-DE"/>
              <a:t>Präsentationstitel/Autor/Veranstaltung</a:t>
            </a:r>
          </a:p>
        </p:txBody>
      </p:sp>
      <p:sp>
        <p:nvSpPr>
          <p:cNvPr id="6" name="Foliennummernplatzhalter 5">
            <a:extLst>
              <a:ext uri="{FF2B5EF4-FFF2-40B4-BE49-F238E27FC236}">
                <a16:creationId xmlns:a16="http://schemas.microsoft.com/office/drawing/2014/main" id="{13CC78C0-665F-5D27-2F50-B8E36EF6B1F2}"/>
              </a:ext>
            </a:extLst>
          </p:cNvPr>
          <p:cNvSpPr>
            <a:spLocks noGrp="1"/>
          </p:cNvSpPr>
          <p:nvPr>
            <p:ph type="sldNum" sz="quarter" idx="12"/>
          </p:nvPr>
        </p:nvSpPr>
        <p:spPr/>
        <p:txBody>
          <a:bodyPr/>
          <a:lstStyle/>
          <a:p>
            <a:fld id="{527F1E04-A1A3-475C-A843-CFD0985386EF}" type="slidenum">
              <a:rPr lang="de-DE" smtClean="0"/>
              <a:t>12</a:t>
            </a:fld>
            <a:endParaRPr lang="de-DE"/>
          </a:p>
        </p:txBody>
      </p:sp>
      <p:pic>
        <p:nvPicPr>
          <p:cNvPr id="1026" name="Picture 2">
            <a:extLst>
              <a:ext uri="{FF2B5EF4-FFF2-40B4-BE49-F238E27FC236}">
                <a16:creationId xmlns:a16="http://schemas.microsoft.com/office/drawing/2014/main" id="{C42F8414-07AB-7710-0C52-630CD5C3E7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2248" y="261810"/>
            <a:ext cx="6247084" cy="4374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199C23E6-87C0-5EF1-02F0-1B3213C75AD9}"/>
              </a:ext>
            </a:extLst>
          </p:cNvPr>
          <p:cNvSpPr txBox="1"/>
          <p:nvPr/>
        </p:nvSpPr>
        <p:spPr>
          <a:xfrm>
            <a:off x="2088232" y="4643422"/>
            <a:ext cx="6290183" cy="169277"/>
          </a:xfrm>
          <a:prstGeom prst="rect">
            <a:avLst/>
          </a:prstGeom>
          <a:noFill/>
        </p:spPr>
        <p:txBody>
          <a:bodyPr wrap="none" lIns="0" tIns="0" rIns="0" bIns="0" rtlCol="0">
            <a:spAutoFit/>
          </a:bodyPr>
          <a:lstStyle/>
          <a:p>
            <a:pPr>
              <a:spcAft>
                <a:spcPts val="420"/>
              </a:spcAft>
            </a:pPr>
            <a:r>
              <a:rPr lang="de-DE" sz="1100" dirty="0"/>
              <a:t>https://www.cleanenergywire.org/news/german-onshore-wind-growth-achieves-turnaround-2020-still-target</a:t>
            </a:r>
          </a:p>
        </p:txBody>
      </p:sp>
    </p:spTree>
    <p:extLst>
      <p:ext uri="{BB962C8B-B14F-4D97-AF65-F5344CB8AC3E}">
        <p14:creationId xmlns:p14="http://schemas.microsoft.com/office/powerpoint/2010/main" val="378505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9D65AF4-3529-5375-3369-24453C021F1B}"/>
              </a:ext>
            </a:extLst>
          </p:cNvPr>
          <p:cNvSpPr>
            <a:spLocks noGrp="1"/>
          </p:cNvSpPr>
          <p:nvPr>
            <p:ph type="dt" sz="half" idx="10"/>
          </p:nvPr>
        </p:nvSpPr>
        <p:spPr/>
        <p:txBody>
          <a:bodyPr/>
          <a:lstStyle/>
          <a:p>
            <a:fld id="{288921BD-6B3C-47BC-83C4-1C45CD0812D9}" type="datetime1">
              <a:rPr lang="de-DE" smtClean="0"/>
              <a:t>06.06.23</a:t>
            </a:fld>
            <a:endParaRPr lang="de-DE"/>
          </a:p>
        </p:txBody>
      </p:sp>
      <p:sp>
        <p:nvSpPr>
          <p:cNvPr id="5" name="Fußzeilenplatzhalter 4">
            <a:extLst>
              <a:ext uri="{FF2B5EF4-FFF2-40B4-BE49-F238E27FC236}">
                <a16:creationId xmlns:a16="http://schemas.microsoft.com/office/drawing/2014/main" id="{5C1E5519-0ECC-4E43-0179-AAEEE5D10634}"/>
              </a:ext>
            </a:extLst>
          </p:cNvPr>
          <p:cNvSpPr>
            <a:spLocks noGrp="1"/>
          </p:cNvSpPr>
          <p:nvPr>
            <p:ph type="ftr" sz="quarter" idx="11"/>
          </p:nvPr>
        </p:nvSpPr>
        <p:spPr/>
        <p:txBody>
          <a:bodyPr/>
          <a:lstStyle/>
          <a:p>
            <a:r>
              <a:rPr lang="de-DE"/>
              <a:t>Präsentationstitel/Autor/Veranstaltung</a:t>
            </a:r>
          </a:p>
        </p:txBody>
      </p:sp>
      <p:sp>
        <p:nvSpPr>
          <p:cNvPr id="6" name="Foliennummernplatzhalter 5">
            <a:extLst>
              <a:ext uri="{FF2B5EF4-FFF2-40B4-BE49-F238E27FC236}">
                <a16:creationId xmlns:a16="http://schemas.microsoft.com/office/drawing/2014/main" id="{7CF49F2D-B5C9-74E6-40FA-0F4E377B2CEA}"/>
              </a:ext>
            </a:extLst>
          </p:cNvPr>
          <p:cNvSpPr>
            <a:spLocks noGrp="1"/>
          </p:cNvSpPr>
          <p:nvPr>
            <p:ph type="sldNum" sz="quarter" idx="12"/>
          </p:nvPr>
        </p:nvSpPr>
        <p:spPr/>
        <p:txBody>
          <a:bodyPr/>
          <a:lstStyle/>
          <a:p>
            <a:fld id="{527F1E04-A1A3-475C-A843-CFD0985386EF}" type="slidenum">
              <a:rPr lang="de-DE" smtClean="0"/>
              <a:t>13</a:t>
            </a:fld>
            <a:endParaRPr lang="de-DE"/>
          </a:p>
        </p:txBody>
      </p:sp>
      <p:pic>
        <p:nvPicPr>
          <p:cNvPr id="2050" name="Picture 2" descr="Solar power in Germany – output, business &amp; perspectives | Clean Energy Wire">
            <a:extLst>
              <a:ext uri="{FF2B5EF4-FFF2-40B4-BE49-F238E27FC236}">
                <a16:creationId xmlns:a16="http://schemas.microsoft.com/office/drawing/2014/main" id="{8066DE50-60C0-EE57-91C9-D78D425F51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8232" y="216122"/>
            <a:ext cx="6450006" cy="453650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D09944C0-F87D-17B0-B6CF-E32896B5A587}"/>
              </a:ext>
            </a:extLst>
          </p:cNvPr>
          <p:cNvSpPr txBox="1"/>
          <p:nvPr/>
        </p:nvSpPr>
        <p:spPr>
          <a:xfrm>
            <a:off x="2088232" y="4643422"/>
            <a:ext cx="5612114" cy="169277"/>
          </a:xfrm>
          <a:prstGeom prst="rect">
            <a:avLst/>
          </a:prstGeom>
          <a:noFill/>
        </p:spPr>
        <p:txBody>
          <a:bodyPr wrap="none" lIns="0" tIns="0" rIns="0" bIns="0" rtlCol="0">
            <a:spAutoFit/>
          </a:bodyPr>
          <a:lstStyle/>
          <a:p>
            <a:pPr>
              <a:spcAft>
                <a:spcPts val="420"/>
              </a:spcAft>
            </a:pPr>
            <a:r>
              <a:rPr lang="de-DE" sz="1100" dirty="0"/>
              <a:t>https://www.cleanenergywire.org/factsheets/solar-power-germany-output-business-perspectives</a:t>
            </a:r>
          </a:p>
        </p:txBody>
      </p:sp>
    </p:spTree>
    <p:extLst>
      <p:ext uri="{BB962C8B-B14F-4D97-AF65-F5344CB8AC3E}">
        <p14:creationId xmlns:p14="http://schemas.microsoft.com/office/powerpoint/2010/main" val="68323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feil: nach rechts 16">
            <a:extLst>
              <a:ext uri="{FF2B5EF4-FFF2-40B4-BE49-F238E27FC236}">
                <a16:creationId xmlns:a16="http://schemas.microsoft.com/office/drawing/2014/main" id="{5222D5C4-B7ED-8B59-99E1-74A90A384B47}"/>
              </a:ext>
            </a:extLst>
          </p:cNvPr>
          <p:cNvSpPr/>
          <p:nvPr/>
        </p:nvSpPr>
        <p:spPr>
          <a:xfrm>
            <a:off x="216024" y="1057568"/>
            <a:ext cx="8856984" cy="3672408"/>
          </a:xfrm>
          <a:prstGeom prst="rightArrow">
            <a:avLst>
              <a:gd name="adj1" fmla="val 100000"/>
              <a:gd name="adj2" fmla="val 21523"/>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00" dirty="0" err="1">
              <a:solidFill>
                <a:schemeClr val="accent2"/>
              </a:solidFill>
            </a:endParaRPr>
          </a:p>
        </p:txBody>
      </p:sp>
      <p:sp>
        <p:nvSpPr>
          <p:cNvPr id="2" name="Titel 1">
            <a:extLst>
              <a:ext uri="{FF2B5EF4-FFF2-40B4-BE49-F238E27FC236}">
                <a16:creationId xmlns:a16="http://schemas.microsoft.com/office/drawing/2014/main" id="{00A5C694-14C5-7388-4DDE-1DD3CA156C91}"/>
              </a:ext>
            </a:extLst>
          </p:cNvPr>
          <p:cNvSpPr>
            <a:spLocks noGrp="1"/>
          </p:cNvSpPr>
          <p:nvPr>
            <p:ph type="title"/>
          </p:nvPr>
        </p:nvSpPr>
        <p:spPr/>
        <p:txBody>
          <a:bodyPr/>
          <a:lstStyle/>
          <a:p>
            <a:r>
              <a:rPr lang="de-DE" sz="2000" dirty="0"/>
              <a:t>The German MOIS </a:t>
            </a:r>
            <a:r>
              <a:rPr lang="de-DE" sz="2000" dirty="0" err="1"/>
              <a:t>for</a:t>
            </a:r>
            <a:r>
              <a:rPr lang="de-DE" sz="2000" dirty="0"/>
              <a:t> Hydrogen Technologies: </a:t>
            </a:r>
            <a:r>
              <a:rPr lang="de-DE" sz="2000" dirty="0" err="1"/>
              <a:t>sectoral</a:t>
            </a:r>
            <a:r>
              <a:rPr lang="de-DE" sz="2000" dirty="0"/>
              <a:t> und </a:t>
            </a:r>
            <a:r>
              <a:rPr lang="de-DE" sz="2000" dirty="0" err="1"/>
              <a:t>technological</a:t>
            </a:r>
            <a:r>
              <a:rPr lang="de-DE" sz="2000" dirty="0"/>
              <a:t> </a:t>
            </a:r>
            <a:r>
              <a:rPr lang="de-DE" sz="2000" dirty="0" err="1"/>
              <a:t>characteristics</a:t>
            </a:r>
            <a:endParaRPr lang="de-DE" sz="2000" dirty="0"/>
          </a:p>
        </p:txBody>
      </p:sp>
      <p:sp>
        <p:nvSpPr>
          <p:cNvPr id="4" name="Foliennummernplatzhalter 3">
            <a:extLst>
              <a:ext uri="{FF2B5EF4-FFF2-40B4-BE49-F238E27FC236}">
                <a16:creationId xmlns:a16="http://schemas.microsoft.com/office/drawing/2014/main" id="{7D282CA1-8F91-9E8B-4B9B-6E3C2A674663}"/>
              </a:ext>
            </a:extLst>
          </p:cNvPr>
          <p:cNvSpPr>
            <a:spLocks noGrp="1"/>
          </p:cNvSpPr>
          <p:nvPr>
            <p:ph type="sldNum" sz="quarter" idx="12"/>
          </p:nvPr>
        </p:nvSpPr>
        <p:spPr/>
        <p:txBody>
          <a:bodyPr/>
          <a:lstStyle/>
          <a:p>
            <a:fld id="{527F1E04-A1A3-475C-A843-CFD0985386EF}" type="slidenum">
              <a:rPr lang="de-DE" smtClean="0"/>
              <a:t>14</a:t>
            </a:fld>
            <a:endParaRPr lang="de-DE"/>
          </a:p>
        </p:txBody>
      </p:sp>
      <p:pic>
        <p:nvPicPr>
          <p:cNvPr id="5" name="Grafik 4">
            <a:extLst>
              <a:ext uri="{FF2B5EF4-FFF2-40B4-BE49-F238E27FC236}">
                <a16:creationId xmlns:a16="http://schemas.microsoft.com/office/drawing/2014/main" id="{C940394B-E31D-7167-25A1-18DFDEB0E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86" y="1080219"/>
            <a:ext cx="7072130" cy="3672408"/>
          </a:xfrm>
          <a:prstGeom prst="rect">
            <a:avLst/>
          </a:prstGeom>
        </p:spPr>
      </p:pic>
      <p:sp>
        <p:nvSpPr>
          <p:cNvPr id="6" name="Textfeld 5">
            <a:extLst>
              <a:ext uri="{FF2B5EF4-FFF2-40B4-BE49-F238E27FC236}">
                <a16:creationId xmlns:a16="http://schemas.microsoft.com/office/drawing/2014/main" id="{D2A3E28D-F804-54D0-4624-F67A9EB77BFF}"/>
              </a:ext>
            </a:extLst>
          </p:cNvPr>
          <p:cNvSpPr txBox="1"/>
          <p:nvPr/>
        </p:nvSpPr>
        <p:spPr>
          <a:xfrm>
            <a:off x="8249451" y="4560006"/>
            <a:ext cx="891591" cy="261610"/>
          </a:xfrm>
          <a:prstGeom prst="rect">
            <a:avLst/>
          </a:prstGeom>
          <a:noFill/>
        </p:spPr>
        <p:txBody>
          <a:bodyPr wrap="none" rtlCol="0">
            <a:spAutoFit/>
          </a:bodyPr>
          <a:lstStyle/>
          <a:p>
            <a:r>
              <a:rPr lang="de-DE" sz="1100" dirty="0"/>
              <a:t>2019 IRENA </a:t>
            </a:r>
          </a:p>
        </p:txBody>
      </p:sp>
    </p:spTree>
    <p:extLst>
      <p:ext uri="{BB962C8B-B14F-4D97-AF65-F5344CB8AC3E}">
        <p14:creationId xmlns:p14="http://schemas.microsoft.com/office/powerpoint/2010/main" val="37167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204E9-8E61-448F-B4B2-E06B3A722256}"/>
              </a:ext>
            </a:extLst>
          </p:cNvPr>
          <p:cNvSpPr>
            <a:spLocks noGrp="1"/>
          </p:cNvSpPr>
          <p:nvPr>
            <p:ph type="title"/>
          </p:nvPr>
        </p:nvSpPr>
        <p:spPr>
          <a:xfrm>
            <a:off x="2448992" y="525913"/>
            <a:ext cx="6480000" cy="647278"/>
          </a:xfrm>
        </p:spPr>
        <p:txBody>
          <a:bodyPr/>
          <a:lstStyle/>
          <a:p>
            <a:endParaRPr lang="de-DE" dirty="0"/>
          </a:p>
        </p:txBody>
      </p:sp>
      <p:sp>
        <p:nvSpPr>
          <p:cNvPr id="4" name="Foliennummernplatzhalter 3">
            <a:extLst>
              <a:ext uri="{FF2B5EF4-FFF2-40B4-BE49-F238E27FC236}">
                <a16:creationId xmlns:a16="http://schemas.microsoft.com/office/drawing/2014/main" id="{ECCB433C-735D-4972-89E0-93BF4C4AAED9}"/>
              </a:ext>
            </a:extLst>
          </p:cNvPr>
          <p:cNvSpPr>
            <a:spLocks noGrp="1"/>
          </p:cNvSpPr>
          <p:nvPr>
            <p:ph type="sldNum" sz="quarter" idx="12"/>
          </p:nvPr>
        </p:nvSpPr>
        <p:spPr/>
        <p:txBody>
          <a:bodyPr/>
          <a:lstStyle/>
          <a:p>
            <a:fld id="{527F1E04-A1A3-475C-A843-CFD0985386EF}" type="slidenum">
              <a:rPr lang="de-DE" smtClean="0"/>
              <a:t>15</a:t>
            </a:fld>
            <a:endParaRPr lang="de-DE"/>
          </a:p>
        </p:txBody>
      </p:sp>
      <p:pic>
        <p:nvPicPr>
          <p:cNvPr id="8" name="Grafik 7">
            <a:extLst>
              <a:ext uri="{FF2B5EF4-FFF2-40B4-BE49-F238E27FC236}">
                <a16:creationId xmlns:a16="http://schemas.microsoft.com/office/drawing/2014/main" id="{55136D08-842B-45FA-968D-13B94F27B88B}"/>
              </a:ext>
            </a:extLst>
          </p:cNvPr>
          <p:cNvPicPr>
            <a:picLocks noChangeAspect="1"/>
          </p:cNvPicPr>
          <p:nvPr/>
        </p:nvPicPr>
        <p:blipFill>
          <a:blip r:embed="rId3"/>
          <a:stretch>
            <a:fillRect/>
          </a:stretch>
        </p:blipFill>
        <p:spPr>
          <a:xfrm>
            <a:off x="360040" y="1403287"/>
            <a:ext cx="4609504" cy="3190472"/>
          </a:xfrm>
          <a:prstGeom prst="rect">
            <a:avLst/>
          </a:prstGeom>
        </p:spPr>
      </p:pic>
      <p:sp>
        <p:nvSpPr>
          <p:cNvPr id="9" name="Textfeld 8">
            <a:extLst>
              <a:ext uri="{FF2B5EF4-FFF2-40B4-BE49-F238E27FC236}">
                <a16:creationId xmlns:a16="http://schemas.microsoft.com/office/drawing/2014/main" id="{02FB0BFA-344F-482E-9151-79D72195AC8E}"/>
              </a:ext>
            </a:extLst>
          </p:cNvPr>
          <p:cNvSpPr txBox="1"/>
          <p:nvPr/>
        </p:nvSpPr>
        <p:spPr>
          <a:xfrm>
            <a:off x="288032" y="4572776"/>
            <a:ext cx="1701235" cy="215444"/>
          </a:xfrm>
          <a:prstGeom prst="rect">
            <a:avLst/>
          </a:prstGeom>
          <a:noFill/>
        </p:spPr>
        <p:txBody>
          <a:bodyPr wrap="none" lIns="0" tIns="0" rIns="0" bIns="0" rtlCol="0">
            <a:spAutoFit/>
          </a:bodyPr>
          <a:lstStyle/>
          <a:p>
            <a:pPr>
              <a:spcAft>
                <a:spcPts val="420"/>
              </a:spcAft>
            </a:pPr>
            <a:r>
              <a:rPr lang="de-DE" sz="1400" dirty="0" err="1">
                <a:solidFill>
                  <a:schemeClr val="accent2"/>
                </a:solidFill>
              </a:rPr>
              <a:t>Ueckerdt</a:t>
            </a:r>
            <a:r>
              <a:rPr lang="de-DE" sz="1400" dirty="0">
                <a:solidFill>
                  <a:schemeClr val="accent2"/>
                </a:solidFill>
              </a:rPr>
              <a:t> et al. 2021:12</a:t>
            </a:r>
          </a:p>
        </p:txBody>
      </p:sp>
      <p:pic>
        <p:nvPicPr>
          <p:cNvPr id="11" name="Grafik 10">
            <a:extLst>
              <a:ext uri="{FF2B5EF4-FFF2-40B4-BE49-F238E27FC236}">
                <a16:creationId xmlns:a16="http://schemas.microsoft.com/office/drawing/2014/main" id="{ECF00F87-E03E-4B72-91A2-56636AFF1B5D}"/>
              </a:ext>
            </a:extLst>
          </p:cNvPr>
          <p:cNvPicPr>
            <a:picLocks noChangeAspect="1"/>
          </p:cNvPicPr>
          <p:nvPr/>
        </p:nvPicPr>
        <p:blipFill>
          <a:blip r:embed="rId4"/>
          <a:stretch>
            <a:fillRect/>
          </a:stretch>
        </p:blipFill>
        <p:spPr>
          <a:xfrm>
            <a:off x="4945830" y="1382004"/>
            <a:ext cx="4824537" cy="3155925"/>
          </a:xfrm>
          <a:prstGeom prst="rect">
            <a:avLst/>
          </a:prstGeom>
        </p:spPr>
      </p:pic>
    </p:spTree>
    <p:extLst>
      <p:ext uri="{BB962C8B-B14F-4D97-AF65-F5344CB8AC3E}">
        <p14:creationId xmlns:p14="http://schemas.microsoft.com/office/powerpoint/2010/main" val="28711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74EA5C-0C5A-B145-46FC-11F02F278E27}"/>
              </a:ext>
            </a:extLst>
          </p:cNvPr>
          <p:cNvSpPr>
            <a:spLocks noGrp="1"/>
          </p:cNvSpPr>
          <p:nvPr>
            <p:ph type="title"/>
          </p:nvPr>
        </p:nvSpPr>
        <p:spPr/>
        <p:txBody>
          <a:bodyPr/>
          <a:lstStyle/>
          <a:p>
            <a:r>
              <a:rPr lang="de-DE" dirty="0"/>
              <a:t>Outline</a:t>
            </a:r>
          </a:p>
        </p:txBody>
      </p:sp>
      <p:sp>
        <p:nvSpPr>
          <p:cNvPr id="5" name="Inhaltsplatzhalter 4">
            <a:extLst>
              <a:ext uri="{FF2B5EF4-FFF2-40B4-BE49-F238E27FC236}">
                <a16:creationId xmlns:a16="http://schemas.microsoft.com/office/drawing/2014/main" id="{FC1AC664-6860-2642-8223-E34F403BB54A}"/>
              </a:ext>
            </a:extLst>
          </p:cNvPr>
          <p:cNvSpPr>
            <a:spLocks noGrp="1"/>
          </p:cNvSpPr>
          <p:nvPr>
            <p:ph idx="1"/>
          </p:nvPr>
        </p:nvSpPr>
        <p:spPr/>
        <p:txBody>
          <a:bodyPr/>
          <a:lstStyle/>
          <a:p>
            <a:pPr marL="0" indent="0">
              <a:buNone/>
            </a:pPr>
            <a:endParaRPr lang="de-DE" sz="1800" dirty="0"/>
          </a:p>
          <a:p>
            <a:r>
              <a:rPr lang="de-DE" sz="1800" dirty="0"/>
              <a:t>Background: The German </a:t>
            </a:r>
            <a:r>
              <a:rPr lang="de-DE" sz="1800" dirty="0" err="1"/>
              <a:t>energy</a:t>
            </a:r>
            <a:r>
              <a:rPr lang="de-DE" sz="1800" dirty="0"/>
              <a:t> </a:t>
            </a:r>
            <a:r>
              <a:rPr lang="de-DE" sz="1800" dirty="0" err="1"/>
              <a:t>transition</a:t>
            </a:r>
            <a:endParaRPr lang="de-DE" sz="1800" dirty="0"/>
          </a:p>
          <a:p>
            <a:r>
              <a:rPr lang="de-DE" sz="1800" dirty="0"/>
              <a:t>Case </a:t>
            </a:r>
            <a:r>
              <a:rPr lang="de-DE" sz="1800" dirty="0" err="1"/>
              <a:t>study</a:t>
            </a:r>
            <a:r>
              <a:rPr lang="de-DE" sz="1800" dirty="0"/>
              <a:t>: </a:t>
            </a:r>
            <a:r>
              <a:rPr lang="de-DE" sz="1800" dirty="0" err="1"/>
              <a:t>Reasons</a:t>
            </a:r>
            <a:r>
              <a:rPr lang="de-DE" sz="1800" dirty="0"/>
              <a:t> </a:t>
            </a:r>
            <a:r>
              <a:rPr lang="de-DE" sz="1800" dirty="0" err="1"/>
              <a:t>for</a:t>
            </a:r>
            <a:r>
              <a:rPr lang="de-DE" sz="1800" dirty="0"/>
              <a:t> </a:t>
            </a:r>
            <a:r>
              <a:rPr lang="de-DE" sz="1800" dirty="0" err="1"/>
              <a:t>unresolved</a:t>
            </a:r>
            <a:r>
              <a:rPr lang="de-DE" sz="1800" dirty="0"/>
              <a:t> territorial </a:t>
            </a:r>
            <a:r>
              <a:rPr lang="de-DE" sz="1800" dirty="0" err="1"/>
              <a:t>conflicts</a:t>
            </a:r>
            <a:r>
              <a:rPr lang="de-DE" sz="1800" dirty="0"/>
              <a:t> in Germany</a:t>
            </a:r>
          </a:p>
          <a:p>
            <a:pPr marL="648000" lvl="3" indent="0">
              <a:buNone/>
            </a:pPr>
            <a:r>
              <a:rPr lang="de-DE" sz="1800" dirty="0"/>
              <a:t>1. </a:t>
            </a:r>
            <a:r>
              <a:rPr lang="de-DE" sz="1800" dirty="0" err="1"/>
              <a:t>Territoriality</a:t>
            </a:r>
            <a:r>
              <a:rPr lang="de-DE" sz="1800" dirty="0"/>
              <a:t> </a:t>
            </a:r>
            <a:r>
              <a:rPr lang="de-DE" sz="1800" dirty="0" err="1"/>
              <a:t>of</a:t>
            </a:r>
            <a:r>
              <a:rPr lang="de-DE" sz="1800" dirty="0"/>
              <a:t> </a:t>
            </a:r>
            <a:r>
              <a:rPr lang="de-DE" sz="1800" dirty="0" err="1"/>
              <a:t>planning</a:t>
            </a:r>
            <a:r>
              <a:rPr lang="de-DE" sz="1800" dirty="0"/>
              <a:t> wind </a:t>
            </a:r>
            <a:r>
              <a:rPr lang="de-DE" sz="1800" dirty="0" err="1"/>
              <a:t>turbines</a:t>
            </a:r>
            <a:endParaRPr lang="de-DE" sz="1800" dirty="0"/>
          </a:p>
          <a:p>
            <a:pPr marL="648000" lvl="3" indent="0">
              <a:buNone/>
            </a:pPr>
            <a:r>
              <a:rPr lang="de-DE" sz="1800" dirty="0"/>
              <a:t>2. </a:t>
            </a:r>
            <a:r>
              <a:rPr lang="de-DE" sz="1800" dirty="0" err="1"/>
              <a:t>Territoriality</a:t>
            </a:r>
            <a:r>
              <a:rPr lang="de-DE" sz="1800" dirty="0"/>
              <a:t> </a:t>
            </a:r>
            <a:r>
              <a:rPr lang="de-DE" sz="1800" dirty="0" err="1"/>
              <a:t>of</a:t>
            </a:r>
            <a:r>
              <a:rPr lang="de-DE" sz="1800" dirty="0"/>
              <a:t> power </a:t>
            </a:r>
            <a:r>
              <a:rPr lang="de-DE" sz="1800" dirty="0" err="1"/>
              <a:t>generation</a:t>
            </a:r>
            <a:r>
              <a:rPr lang="de-DE" sz="1800" dirty="0"/>
              <a:t> &amp; </a:t>
            </a:r>
            <a:r>
              <a:rPr lang="de-DE" sz="1800" dirty="0" err="1"/>
              <a:t>demand</a:t>
            </a:r>
            <a:r>
              <a:rPr lang="de-DE" sz="1800" dirty="0"/>
              <a:t>; </a:t>
            </a:r>
            <a:r>
              <a:rPr lang="de-DE" sz="1800" dirty="0" err="1"/>
              <a:t>electricity</a:t>
            </a:r>
            <a:r>
              <a:rPr lang="de-DE" sz="1800" dirty="0"/>
              <a:t> </a:t>
            </a:r>
            <a:r>
              <a:rPr lang="de-DE" sz="1800" dirty="0" err="1"/>
              <a:t>prices</a:t>
            </a:r>
            <a:endParaRPr lang="de-DE" sz="1800" dirty="0"/>
          </a:p>
          <a:p>
            <a:pPr marL="648000" lvl="3" indent="0">
              <a:buNone/>
            </a:pPr>
            <a:r>
              <a:rPr lang="de-DE" sz="1800" dirty="0"/>
              <a:t>3. </a:t>
            </a:r>
            <a:r>
              <a:rPr lang="de-DE" sz="1800" dirty="0" err="1"/>
              <a:t>Territoriality</a:t>
            </a:r>
            <a:r>
              <a:rPr lang="de-DE" sz="1800" dirty="0"/>
              <a:t> </a:t>
            </a:r>
            <a:r>
              <a:rPr lang="de-DE" sz="1800" dirty="0" err="1"/>
              <a:t>of</a:t>
            </a:r>
            <a:r>
              <a:rPr lang="de-DE" sz="1800" dirty="0"/>
              <a:t> wind </a:t>
            </a:r>
            <a:r>
              <a:rPr lang="de-DE" sz="1800" dirty="0" err="1"/>
              <a:t>energy</a:t>
            </a:r>
            <a:r>
              <a:rPr lang="de-DE" sz="1800" dirty="0"/>
              <a:t> </a:t>
            </a:r>
            <a:r>
              <a:rPr lang="de-DE" sz="1800" dirty="0" err="1"/>
              <a:t>value</a:t>
            </a:r>
            <a:r>
              <a:rPr lang="de-DE" sz="1800" dirty="0"/>
              <a:t> </a:t>
            </a:r>
            <a:r>
              <a:rPr lang="de-DE" sz="1800" dirty="0" err="1"/>
              <a:t>chain</a:t>
            </a:r>
            <a:endParaRPr lang="de-DE" sz="1800" dirty="0"/>
          </a:p>
          <a:p>
            <a:pPr marL="648000" lvl="3" indent="0">
              <a:buNone/>
            </a:pPr>
            <a:r>
              <a:rPr lang="de-DE" sz="1800" dirty="0"/>
              <a:t>4. Alternative </a:t>
            </a:r>
            <a:r>
              <a:rPr lang="de-DE" sz="1800" dirty="0" err="1"/>
              <a:t>development</a:t>
            </a:r>
            <a:r>
              <a:rPr lang="de-DE" sz="1800" dirty="0"/>
              <a:t> </a:t>
            </a:r>
            <a:r>
              <a:rPr lang="de-DE" sz="1800" dirty="0" err="1"/>
              <a:t>models</a:t>
            </a:r>
            <a:r>
              <a:rPr lang="de-DE" sz="1800" dirty="0"/>
              <a:t> (</a:t>
            </a:r>
            <a:r>
              <a:rPr lang="de-DE" sz="1800" dirty="0" err="1"/>
              <a:t>than</a:t>
            </a:r>
            <a:r>
              <a:rPr lang="de-DE" sz="1800" dirty="0"/>
              <a:t> </a:t>
            </a:r>
            <a:r>
              <a:rPr lang="de-DE" sz="1800" dirty="0" err="1"/>
              <a:t>renewable</a:t>
            </a:r>
            <a:r>
              <a:rPr lang="de-DE" sz="1800" dirty="0"/>
              <a:t> </a:t>
            </a:r>
            <a:r>
              <a:rPr lang="de-DE" sz="1800" dirty="0" err="1"/>
              <a:t>energy</a:t>
            </a:r>
            <a:r>
              <a:rPr lang="de-DE" sz="1800" dirty="0"/>
              <a:t>)</a:t>
            </a:r>
          </a:p>
          <a:p>
            <a:r>
              <a:rPr lang="de-DE" sz="1800" dirty="0" err="1"/>
              <a:t>Consequences</a:t>
            </a:r>
            <a:r>
              <a:rPr lang="de-DE" sz="1800" dirty="0"/>
              <a:t> &amp; </a:t>
            </a:r>
            <a:r>
              <a:rPr lang="de-DE" sz="1800" dirty="0" err="1"/>
              <a:t>solutions</a:t>
            </a:r>
            <a:endParaRPr lang="de-DE" sz="1800" dirty="0"/>
          </a:p>
          <a:p>
            <a:pPr lvl="4"/>
            <a:endParaRPr lang="de-DE" dirty="0"/>
          </a:p>
          <a:p>
            <a:endParaRPr lang="de-DE" dirty="0"/>
          </a:p>
        </p:txBody>
      </p:sp>
      <p:pic>
        <p:nvPicPr>
          <p:cNvPr id="3" name="Grafik 2">
            <a:extLst>
              <a:ext uri="{FF2B5EF4-FFF2-40B4-BE49-F238E27FC236}">
                <a16:creationId xmlns:a16="http://schemas.microsoft.com/office/drawing/2014/main" id="{AD6934F3-E0EC-CCA8-983C-EE9875F02E89}"/>
              </a:ext>
            </a:extLst>
          </p:cNvPr>
          <p:cNvPicPr>
            <a:picLocks noChangeAspect="1"/>
          </p:cNvPicPr>
          <p:nvPr/>
        </p:nvPicPr>
        <p:blipFill>
          <a:blip r:embed="rId2"/>
          <a:stretch>
            <a:fillRect/>
          </a:stretch>
        </p:blipFill>
        <p:spPr>
          <a:xfrm>
            <a:off x="4608512" y="217524"/>
            <a:ext cx="4176465" cy="1780663"/>
          </a:xfrm>
          <a:prstGeom prst="rect">
            <a:avLst/>
          </a:prstGeom>
        </p:spPr>
      </p:pic>
    </p:spTree>
    <p:extLst>
      <p:ext uri="{BB962C8B-B14F-4D97-AF65-F5344CB8AC3E}">
        <p14:creationId xmlns:p14="http://schemas.microsoft.com/office/powerpoint/2010/main" val="16308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DE1D6-5A41-1419-2423-65C227AC9062}"/>
              </a:ext>
            </a:extLst>
          </p:cNvPr>
          <p:cNvSpPr>
            <a:spLocks noGrp="1"/>
          </p:cNvSpPr>
          <p:nvPr>
            <p:ph type="title"/>
          </p:nvPr>
        </p:nvSpPr>
        <p:spPr/>
        <p:txBody>
          <a:bodyPr/>
          <a:lstStyle/>
          <a:p>
            <a:r>
              <a:rPr lang="de-DE" dirty="0"/>
              <a:t>The German Energy </a:t>
            </a:r>
            <a:r>
              <a:rPr lang="de-DE" dirty="0" err="1"/>
              <a:t>transition</a:t>
            </a:r>
            <a:endParaRPr lang="de-DE" dirty="0"/>
          </a:p>
        </p:txBody>
      </p:sp>
      <p:sp>
        <p:nvSpPr>
          <p:cNvPr id="3" name="Inhaltsplatzhalter 2">
            <a:extLst>
              <a:ext uri="{FF2B5EF4-FFF2-40B4-BE49-F238E27FC236}">
                <a16:creationId xmlns:a16="http://schemas.microsoft.com/office/drawing/2014/main" id="{F893DDA7-7C5C-C9AB-9936-DBD0A8050D37}"/>
              </a:ext>
            </a:extLst>
          </p:cNvPr>
          <p:cNvSpPr>
            <a:spLocks noGrp="1"/>
          </p:cNvSpPr>
          <p:nvPr>
            <p:ph idx="1"/>
          </p:nvPr>
        </p:nvSpPr>
        <p:spPr/>
        <p:txBody>
          <a:bodyPr/>
          <a:lstStyle/>
          <a:p>
            <a:r>
              <a:rPr lang="de-DE" dirty="0"/>
              <a:t>2030: </a:t>
            </a:r>
            <a:r>
              <a:rPr lang="de-DE" dirty="0" err="1"/>
              <a:t>Renewable</a:t>
            </a:r>
            <a:r>
              <a:rPr lang="de-DE" dirty="0"/>
              <a:t> </a:t>
            </a:r>
            <a:r>
              <a:rPr lang="de-DE" dirty="0" err="1"/>
              <a:t>energy</a:t>
            </a:r>
            <a:r>
              <a:rPr lang="de-DE" dirty="0"/>
              <a:t> </a:t>
            </a:r>
            <a:r>
              <a:rPr lang="de-DE" dirty="0" err="1"/>
              <a:t>sources</a:t>
            </a:r>
            <a:r>
              <a:rPr lang="de-DE" dirty="0"/>
              <a:t> </a:t>
            </a:r>
            <a:r>
              <a:rPr lang="de-DE" dirty="0" err="1"/>
              <a:t>should</a:t>
            </a:r>
            <a:r>
              <a:rPr lang="de-DE" dirty="0"/>
              <a:t> </a:t>
            </a:r>
            <a:r>
              <a:rPr lang="de-DE" dirty="0" err="1"/>
              <a:t>produce</a:t>
            </a:r>
            <a:r>
              <a:rPr lang="de-DE" dirty="0"/>
              <a:t> 80% </a:t>
            </a:r>
            <a:r>
              <a:rPr lang="de-DE" dirty="0" err="1"/>
              <a:t>of</a:t>
            </a:r>
            <a:r>
              <a:rPr lang="de-DE" dirty="0"/>
              <a:t> </a:t>
            </a:r>
            <a:r>
              <a:rPr lang="de-DE" dirty="0" err="1"/>
              <a:t>electricty</a:t>
            </a:r>
            <a:endParaRPr lang="de-DE" dirty="0"/>
          </a:p>
          <a:p>
            <a:r>
              <a:rPr lang="de-DE" dirty="0"/>
              <a:t>2045: Climate </a:t>
            </a:r>
            <a:r>
              <a:rPr lang="de-DE" dirty="0" err="1"/>
              <a:t>neutrality</a:t>
            </a:r>
            <a:endParaRPr lang="de-DE" dirty="0"/>
          </a:p>
          <a:p>
            <a:endParaRPr lang="de-DE" dirty="0"/>
          </a:p>
        </p:txBody>
      </p:sp>
      <p:pic>
        <p:nvPicPr>
          <p:cNvPr id="1026" name="Picture 2" descr=" The diagram shows how the shares of renewable energies for electricity, heat and transport are developing. While electricity steadily until 2020, the development of heat and transport shares stagnated for several years. The share of renewables in electricity fell significantly in 2021 (to 41.2 percent), but rose to a new high in 2022 (46.2 percent). The share of renewables in the heat sector reaches 17.4 percent in 2022 and in the transport sector 6.8 percent.">
            <a:extLst>
              <a:ext uri="{FF2B5EF4-FFF2-40B4-BE49-F238E27FC236}">
                <a16:creationId xmlns:a16="http://schemas.microsoft.com/office/drawing/2014/main" id="{6A84F82C-32A0-0AAE-B4AB-125377F8B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368" y="1800299"/>
            <a:ext cx="5472607" cy="2736304"/>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5E4B6558-9D41-B6BD-7368-3D56134D000E}"/>
              </a:ext>
            </a:extLst>
          </p:cNvPr>
          <p:cNvSpPr/>
          <p:nvPr/>
        </p:nvSpPr>
        <p:spPr>
          <a:xfrm>
            <a:off x="7632848" y="2304355"/>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accent2"/>
              </a:solidFill>
            </a:endParaRPr>
          </a:p>
        </p:txBody>
      </p:sp>
      <p:sp>
        <p:nvSpPr>
          <p:cNvPr id="4" name="Textfeld 3">
            <a:extLst>
              <a:ext uri="{FF2B5EF4-FFF2-40B4-BE49-F238E27FC236}">
                <a16:creationId xmlns:a16="http://schemas.microsoft.com/office/drawing/2014/main" id="{348F1AEF-829E-9472-8258-4F332240F906}"/>
              </a:ext>
            </a:extLst>
          </p:cNvPr>
          <p:cNvSpPr txBox="1"/>
          <p:nvPr/>
        </p:nvSpPr>
        <p:spPr>
          <a:xfrm>
            <a:off x="287905" y="4895850"/>
            <a:ext cx="6549870" cy="169277"/>
          </a:xfrm>
          <a:prstGeom prst="rect">
            <a:avLst/>
          </a:prstGeom>
          <a:noFill/>
        </p:spPr>
        <p:txBody>
          <a:bodyPr wrap="none" lIns="0" tIns="0" rIns="0" bIns="0" rtlCol="0">
            <a:spAutoFit/>
          </a:bodyPr>
          <a:lstStyle/>
          <a:p>
            <a:pPr>
              <a:spcAft>
                <a:spcPts val="420"/>
              </a:spcAft>
            </a:pPr>
            <a:r>
              <a:rPr lang="de-DE" sz="1100" dirty="0">
                <a:solidFill>
                  <a:schemeClr val="accent2"/>
                </a:solidFill>
                <a:hlinkClick r:id="rId4"/>
              </a:rPr>
              <a:t>https://www.umweltbundesamt.de/en/topics/climate-energy/renewable-energies/renewable-energies-in-figures</a:t>
            </a:r>
            <a:r>
              <a:rPr lang="de-DE" sz="1100" dirty="0">
                <a:solidFill>
                  <a:schemeClr val="accent2"/>
                </a:solidFill>
              </a:rPr>
              <a:t> </a:t>
            </a:r>
          </a:p>
        </p:txBody>
      </p:sp>
    </p:spTree>
    <p:extLst>
      <p:ext uri="{BB962C8B-B14F-4D97-AF65-F5344CB8AC3E}">
        <p14:creationId xmlns:p14="http://schemas.microsoft.com/office/powerpoint/2010/main" val="22039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FD4D1CBB-C636-6B15-BEBF-CE074B27D637}"/>
              </a:ext>
            </a:extLst>
          </p:cNvPr>
          <p:cNvPicPr>
            <a:picLocks noChangeAspect="1"/>
          </p:cNvPicPr>
          <p:nvPr/>
        </p:nvPicPr>
        <p:blipFill rotWithShape="1">
          <a:blip r:embed="rId3">
            <a:extLst>
              <a:ext uri="{28A0092B-C50C-407E-A947-70E740481C1C}">
                <a14:useLocalDpi xmlns:a14="http://schemas.microsoft.com/office/drawing/2010/main" val="0"/>
              </a:ext>
            </a:extLst>
          </a:blip>
          <a:srcRect l="21572" r="24497"/>
          <a:stretch/>
        </p:blipFill>
        <p:spPr>
          <a:xfrm>
            <a:off x="6311792" y="1334217"/>
            <a:ext cx="2473184" cy="3229214"/>
          </a:xfrm>
          <a:prstGeom prst="rect">
            <a:avLst/>
          </a:prstGeom>
        </p:spPr>
      </p:pic>
      <p:sp>
        <p:nvSpPr>
          <p:cNvPr id="2" name="Titel 1">
            <a:extLst>
              <a:ext uri="{FF2B5EF4-FFF2-40B4-BE49-F238E27FC236}">
                <a16:creationId xmlns:a16="http://schemas.microsoft.com/office/drawing/2014/main" id="{2878C261-E8BB-D322-4C8E-2195715A73DD}"/>
              </a:ext>
            </a:extLst>
          </p:cNvPr>
          <p:cNvSpPr>
            <a:spLocks noGrp="1"/>
          </p:cNvSpPr>
          <p:nvPr>
            <p:ph type="title"/>
          </p:nvPr>
        </p:nvSpPr>
        <p:spPr/>
        <p:txBody>
          <a:bodyPr/>
          <a:lstStyle/>
          <a:p>
            <a:r>
              <a:rPr lang="de-DE" dirty="0"/>
              <a:t>Case Study </a:t>
            </a:r>
            <a:r>
              <a:rPr lang="de-DE" dirty="0" err="1"/>
              <a:t>context</a:t>
            </a:r>
            <a:r>
              <a:rPr lang="de-DE" dirty="0"/>
              <a:t> &amp; </a:t>
            </a:r>
            <a:r>
              <a:rPr lang="de-DE" dirty="0" err="1"/>
              <a:t>multilevel</a:t>
            </a:r>
            <a:r>
              <a:rPr lang="de-DE" dirty="0"/>
              <a:t> </a:t>
            </a:r>
            <a:r>
              <a:rPr lang="de-DE" dirty="0" err="1"/>
              <a:t>Governance</a:t>
            </a:r>
            <a:endParaRPr lang="de-DE" dirty="0"/>
          </a:p>
        </p:txBody>
      </p:sp>
      <p:pic>
        <p:nvPicPr>
          <p:cNvPr id="3074" name="Picture 2">
            <a:extLst>
              <a:ext uri="{FF2B5EF4-FFF2-40B4-BE49-F238E27FC236}">
                <a16:creationId xmlns:a16="http://schemas.microsoft.com/office/drawing/2014/main" id="{4D38DF38-600E-BBC1-1E61-52A54ED25FE3}"/>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04056" y="1368251"/>
            <a:ext cx="2372156" cy="33131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gionen im Überblick - GL.Berlin-Brandenburg.de">
            <a:extLst>
              <a:ext uri="{FF2B5EF4-FFF2-40B4-BE49-F238E27FC236}">
                <a16:creationId xmlns:a16="http://schemas.microsoft.com/office/drawing/2014/main" id="{125FB37B-1BB6-0459-9053-E0D110AD9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913" y="1334217"/>
            <a:ext cx="3106879" cy="333221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abgerundete Ecken 7">
            <a:extLst>
              <a:ext uri="{FF2B5EF4-FFF2-40B4-BE49-F238E27FC236}">
                <a16:creationId xmlns:a16="http://schemas.microsoft.com/office/drawing/2014/main" id="{3B5E3AA3-B00D-3099-1DAD-1BF71B565BD4}"/>
              </a:ext>
            </a:extLst>
          </p:cNvPr>
          <p:cNvSpPr/>
          <p:nvPr/>
        </p:nvSpPr>
        <p:spPr>
          <a:xfrm>
            <a:off x="1956624" y="2012719"/>
            <a:ext cx="919588" cy="10117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accent2"/>
              </a:solidFill>
            </a:endParaRPr>
          </a:p>
        </p:txBody>
      </p:sp>
      <p:sp>
        <p:nvSpPr>
          <p:cNvPr id="9" name="Pfeil: nach rechts 8">
            <a:extLst>
              <a:ext uri="{FF2B5EF4-FFF2-40B4-BE49-F238E27FC236}">
                <a16:creationId xmlns:a16="http://schemas.microsoft.com/office/drawing/2014/main" id="{BE0AAAA5-E152-5435-39A7-47961584146A}"/>
              </a:ext>
            </a:extLst>
          </p:cNvPr>
          <p:cNvSpPr/>
          <p:nvPr/>
        </p:nvSpPr>
        <p:spPr>
          <a:xfrm>
            <a:off x="3024336" y="2376363"/>
            <a:ext cx="432048" cy="43204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accent2"/>
              </a:solidFill>
            </a:endParaRPr>
          </a:p>
        </p:txBody>
      </p:sp>
      <p:sp>
        <p:nvSpPr>
          <p:cNvPr id="10" name="Rechteck: abgerundete Ecken 9">
            <a:extLst>
              <a:ext uri="{FF2B5EF4-FFF2-40B4-BE49-F238E27FC236}">
                <a16:creationId xmlns:a16="http://schemas.microsoft.com/office/drawing/2014/main" id="{DB0CC8F9-3DCD-79B3-C49F-685F40E5386C}"/>
              </a:ext>
            </a:extLst>
          </p:cNvPr>
          <p:cNvSpPr/>
          <p:nvPr/>
        </p:nvSpPr>
        <p:spPr>
          <a:xfrm>
            <a:off x="4823240" y="2376363"/>
            <a:ext cx="720944" cy="793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accent2"/>
              </a:solidFill>
            </a:endParaRPr>
          </a:p>
        </p:txBody>
      </p:sp>
      <p:sp>
        <p:nvSpPr>
          <p:cNvPr id="11" name="Pfeil: nach rechts 10">
            <a:extLst>
              <a:ext uri="{FF2B5EF4-FFF2-40B4-BE49-F238E27FC236}">
                <a16:creationId xmlns:a16="http://schemas.microsoft.com/office/drawing/2014/main" id="{CA4E059A-6E25-9C73-EA2C-BE99DA8E196A}"/>
              </a:ext>
            </a:extLst>
          </p:cNvPr>
          <p:cNvSpPr/>
          <p:nvPr/>
        </p:nvSpPr>
        <p:spPr>
          <a:xfrm>
            <a:off x="5711964" y="2516776"/>
            <a:ext cx="432048" cy="43204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accent2"/>
              </a:solidFill>
            </a:endParaRPr>
          </a:p>
        </p:txBody>
      </p:sp>
      <p:sp>
        <p:nvSpPr>
          <p:cNvPr id="3" name="Textfeld 2">
            <a:extLst>
              <a:ext uri="{FF2B5EF4-FFF2-40B4-BE49-F238E27FC236}">
                <a16:creationId xmlns:a16="http://schemas.microsoft.com/office/drawing/2014/main" id="{147E680F-6B16-9111-50A7-8DB535874562}"/>
              </a:ext>
            </a:extLst>
          </p:cNvPr>
          <p:cNvSpPr txBox="1"/>
          <p:nvPr/>
        </p:nvSpPr>
        <p:spPr>
          <a:xfrm>
            <a:off x="288032" y="4813784"/>
            <a:ext cx="3603551" cy="569387"/>
          </a:xfrm>
          <a:prstGeom prst="rect">
            <a:avLst/>
          </a:prstGeom>
          <a:noFill/>
        </p:spPr>
        <p:txBody>
          <a:bodyPr wrap="none" lIns="0" tIns="0" rIns="0" bIns="0" rtlCol="0">
            <a:spAutoFit/>
          </a:bodyPr>
          <a:lstStyle/>
          <a:p>
            <a:r>
              <a:rPr lang="de-DE" sz="900" dirty="0">
                <a:hlinkClick r:id="rId6"/>
              </a:rPr>
              <a:t>https://de.wikipedia.org/wiki/Datei:Map_Germany_L%C3%A4nder-de.svg</a:t>
            </a:r>
            <a:r>
              <a:rPr lang="de-DE" sz="900" dirty="0"/>
              <a:t> </a:t>
            </a:r>
          </a:p>
          <a:p>
            <a:r>
              <a:rPr lang="de-DE" sz="900" dirty="0">
                <a:hlinkClick r:id="rId7"/>
              </a:rPr>
              <a:t>https://gl.berlin-brandenburg.de/regionalplanung/regionalplaene/regionen</a:t>
            </a:r>
            <a:r>
              <a:rPr lang="de-DE" sz="1400" dirty="0"/>
              <a:t> </a:t>
            </a:r>
          </a:p>
          <a:p>
            <a:pPr>
              <a:spcAft>
                <a:spcPts val="420"/>
              </a:spcAft>
            </a:pPr>
            <a:endParaRPr lang="de-DE" sz="1400" dirty="0" err="1">
              <a:solidFill>
                <a:schemeClr val="accent2"/>
              </a:solidFill>
            </a:endParaRPr>
          </a:p>
        </p:txBody>
      </p:sp>
    </p:spTree>
    <p:extLst>
      <p:ext uri="{BB962C8B-B14F-4D97-AF65-F5344CB8AC3E}">
        <p14:creationId xmlns:p14="http://schemas.microsoft.com/office/powerpoint/2010/main" val="13562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B7F10-5310-2679-861C-174A575FACE9}"/>
              </a:ext>
            </a:extLst>
          </p:cNvPr>
          <p:cNvSpPr>
            <a:spLocks noGrp="1"/>
          </p:cNvSpPr>
          <p:nvPr>
            <p:ph type="title"/>
          </p:nvPr>
        </p:nvSpPr>
        <p:spPr/>
        <p:txBody>
          <a:bodyPr/>
          <a:lstStyle/>
          <a:p>
            <a:r>
              <a:rPr lang="de-DE" dirty="0"/>
              <a:t>Case </a:t>
            </a:r>
            <a:r>
              <a:rPr lang="de-DE" dirty="0" err="1"/>
              <a:t>study</a:t>
            </a:r>
            <a:r>
              <a:rPr lang="de-DE" dirty="0"/>
              <a:t>: The </a:t>
            </a:r>
            <a:r>
              <a:rPr lang="de-DE" dirty="0" err="1"/>
              <a:t>declaration</a:t>
            </a:r>
            <a:r>
              <a:rPr lang="de-DE" dirty="0"/>
              <a:t> </a:t>
            </a:r>
            <a:r>
              <a:rPr lang="de-DE" dirty="0" err="1"/>
              <a:t>of</a:t>
            </a:r>
            <a:r>
              <a:rPr lang="de-DE" dirty="0"/>
              <a:t> </a:t>
            </a:r>
            <a:r>
              <a:rPr lang="de-DE" dirty="0" err="1"/>
              <a:t>bernau</a:t>
            </a:r>
            <a:r>
              <a:rPr lang="de-DE" dirty="0"/>
              <a:t> (2018)</a:t>
            </a:r>
          </a:p>
        </p:txBody>
      </p:sp>
      <p:pic>
        <p:nvPicPr>
          <p:cNvPr id="2050" name="Picture 2" descr="270 Bürgermeister und Ortsvorsteher gegen massiven Windkraftausbau">
            <a:extLst>
              <a:ext uri="{FF2B5EF4-FFF2-40B4-BE49-F238E27FC236}">
                <a16:creationId xmlns:a16="http://schemas.microsoft.com/office/drawing/2014/main" id="{DC2EC127-FB7C-518C-2C4A-95174F17D661}"/>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004988" y="1152227"/>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teste in Prenden: Einwohner befestigten schon im März 2020 Plakate gegen die geplanten Windkraftanlagen an.">
            <a:extLst>
              <a:ext uri="{FF2B5EF4-FFF2-40B4-BE49-F238E27FC236}">
                <a16:creationId xmlns:a16="http://schemas.microsoft.com/office/drawing/2014/main" id="{D488A285-2143-FB6A-FF8A-DA765ABD2501}"/>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382865" y="1152227"/>
            <a:ext cx="4622123" cy="259994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3E16F39B-3093-4006-5719-86A93C4B9B8F}"/>
              </a:ext>
            </a:extLst>
          </p:cNvPr>
          <p:cNvSpPr txBox="1"/>
          <p:nvPr/>
        </p:nvSpPr>
        <p:spPr>
          <a:xfrm>
            <a:off x="382864" y="3888531"/>
            <a:ext cx="8690144" cy="553998"/>
          </a:xfrm>
          <a:prstGeom prst="rect">
            <a:avLst/>
          </a:prstGeom>
          <a:noFill/>
        </p:spPr>
        <p:txBody>
          <a:bodyPr wrap="square" lIns="0" tIns="0" rIns="0" bIns="0" rtlCol="0">
            <a:spAutoFit/>
          </a:bodyPr>
          <a:lstStyle/>
          <a:p>
            <a:pPr>
              <a:spcAft>
                <a:spcPts val="420"/>
              </a:spcAft>
            </a:pPr>
            <a:r>
              <a:rPr lang="de-DE" dirty="0" err="1">
                <a:solidFill>
                  <a:schemeClr val="accent2"/>
                </a:solidFill>
              </a:rPr>
              <a:t>Demands</a:t>
            </a:r>
            <a:r>
              <a:rPr lang="de-DE" dirty="0">
                <a:solidFill>
                  <a:schemeClr val="accent2"/>
                </a:solidFill>
              </a:rPr>
              <a:t>: (1) </a:t>
            </a:r>
            <a:r>
              <a:rPr lang="de-DE" dirty="0" err="1">
                <a:solidFill>
                  <a:schemeClr val="accent2"/>
                </a:solidFill>
              </a:rPr>
              <a:t>No</a:t>
            </a:r>
            <a:r>
              <a:rPr lang="de-DE" dirty="0">
                <a:solidFill>
                  <a:schemeClr val="accent2"/>
                </a:solidFill>
              </a:rPr>
              <a:t> wind </a:t>
            </a:r>
            <a:r>
              <a:rPr lang="de-DE" dirty="0" err="1">
                <a:solidFill>
                  <a:schemeClr val="accent2"/>
                </a:solidFill>
              </a:rPr>
              <a:t>turbines</a:t>
            </a:r>
            <a:r>
              <a:rPr lang="de-DE" dirty="0">
                <a:solidFill>
                  <a:schemeClr val="accent2"/>
                </a:solidFill>
              </a:rPr>
              <a:t> </a:t>
            </a:r>
            <a:r>
              <a:rPr lang="de-DE" dirty="0" err="1">
                <a:solidFill>
                  <a:schemeClr val="accent2"/>
                </a:solidFill>
              </a:rPr>
              <a:t>closer</a:t>
            </a:r>
            <a:r>
              <a:rPr lang="de-DE" dirty="0">
                <a:solidFill>
                  <a:schemeClr val="accent2"/>
                </a:solidFill>
              </a:rPr>
              <a:t> </a:t>
            </a:r>
            <a:r>
              <a:rPr lang="de-DE" dirty="0" err="1">
                <a:solidFill>
                  <a:schemeClr val="accent2"/>
                </a:solidFill>
              </a:rPr>
              <a:t>than</a:t>
            </a:r>
            <a:r>
              <a:rPr lang="de-DE" dirty="0">
                <a:solidFill>
                  <a:schemeClr val="accent2"/>
                </a:solidFill>
              </a:rPr>
              <a:t> 1500 </a:t>
            </a:r>
            <a:r>
              <a:rPr lang="de-DE" dirty="0" err="1">
                <a:solidFill>
                  <a:schemeClr val="accent2"/>
                </a:solidFill>
              </a:rPr>
              <a:t>meters</a:t>
            </a:r>
            <a:r>
              <a:rPr lang="de-DE" dirty="0">
                <a:solidFill>
                  <a:schemeClr val="accent2"/>
                </a:solidFill>
              </a:rPr>
              <a:t> </a:t>
            </a:r>
            <a:r>
              <a:rPr lang="de-DE" dirty="0" err="1">
                <a:solidFill>
                  <a:schemeClr val="accent2"/>
                </a:solidFill>
              </a:rPr>
              <a:t>to</a:t>
            </a:r>
            <a:r>
              <a:rPr lang="de-DE" dirty="0">
                <a:solidFill>
                  <a:schemeClr val="accent2"/>
                </a:solidFill>
              </a:rPr>
              <a:t> </a:t>
            </a:r>
            <a:r>
              <a:rPr lang="de-DE" dirty="0" err="1">
                <a:solidFill>
                  <a:schemeClr val="accent2"/>
                </a:solidFill>
              </a:rPr>
              <a:t>houses</a:t>
            </a:r>
            <a:r>
              <a:rPr lang="de-DE" dirty="0">
                <a:solidFill>
                  <a:schemeClr val="accent2"/>
                </a:solidFill>
              </a:rPr>
              <a:t>, (2) </a:t>
            </a:r>
            <a:r>
              <a:rPr lang="de-DE" dirty="0" err="1">
                <a:solidFill>
                  <a:schemeClr val="accent2"/>
                </a:solidFill>
              </a:rPr>
              <a:t>no</a:t>
            </a:r>
            <a:r>
              <a:rPr lang="de-DE" dirty="0">
                <a:solidFill>
                  <a:schemeClr val="accent2"/>
                </a:solidFill>
              </a:rPr>
              <a:t> wind </a:t>
            </a:r>
            <a:r>
              <a:rPr lang="de-DE" dirty="0" err="1">
                <a:solidFill>
                  <a:schemeClr val="accent2"/>
                </a:solidFill>
              </a:rPr>
              <a:t>turbines</a:t>
            </a:r>
            <a:r>
              <a:rPr lang="de-DE" dirty="0">
                <a:solidFill>
                  <a:schemeClr val="accent2"/>
                </a:solidFill>
              </a:rPr>
              <a:t> in </a:t>
            </a:r>
            <a:r>
              <a:rPr lang="de-DE" dirty="0" err="1">
                <a:solidFill>
                  <a:schemeClr val="accent2"/>
                </a:solidFill>
              </a:rPr>
              <a:t>forrests</a:t>
            </a:r>
            <a:r>
              <a:rPr lang="de-DE" dirty="0">
                <a:solidFill>
                  <a:schemeClr val="accent2"/>
                </a:solidFill>
              </a:rPr>
              <a:t>, (3) </a:t>
            </a:r>
            <a:r>
              <a:rPr lang="de-DE" dirty="0" err="1">
                <a:solidFill>
                  <a:schemeClr val="accent2"/>
                </a:solidFill>
              </a:rPr>
              <a:t>financial</a:t>
            </a:r>
            <a:r>
              <a:rPr lang="de-DE" dirty="0">
                <a:solidFill>
                  <a:schemeClr val="accent2"/>
                </a:solidFill>
              </a:rPr>
              <a:t>/</a:t>
            </a:r>
            <a:r>
              <a:rPr lang="de-DE" dirty="0" err="1">
                <a:solidFill>
                  <a:schemeClr val="accent2"/>
                </a:solidFill>
              </a:rPr>
              <a:t>economic</a:t>
            </a:r>
            <a:r>
              <a:rPr lang="de-DE" dirty="0">
                <a:solidFill>
                  <a:schemeClr val="accent2"/>
                </a:solidFill>
              </a:rPr>
              <a:t> </a:t>
            </a:r>
            <a:r>
              <a:rPr lang="de-DE" dirty="0" err="1">
                <a:solidFill>
                  <a:schemeClr val="accent2"/>
                </a:solidFill>
              </a:rPr>
              <a:t>participation</a:t>
            </a:r>
            <a:r>
              <a:rPr lang="de-DE" dirty="0">
                <a:solidFill>
                  <a:schemeClr val="accent2"/>
                </a:solidFill>
              </a:rPr>
              <a:t> </a:t>
            </a:r>
            <a:r>
              <a:rPr lang="de-DE" dirty="0" err="1">
                <a:solidFill>
                  <a:schemeClr val="accent2"/>
                </a:solidFill>
              </a:rPr>
              <a:t>of</a:t>
            </a:r>
            <a:r>
              <a:rPr lang="de-DE" dirty="0">
                <a:solidFill>
                  <a:schemeClr val="accent2"/>
                </a:solidFill>
              </a:rPr>
              <a:t> </a:t>
            </a:r>
            <a:r>
              <a:rPr lang="de-DE" dirty="0" err="1">
                <a:solidFill>
                  <a:schemeClr val="accent2"/>
                </a:solidFill>
              </a:rPr>
              <a:t>municipalities</a:t>
            </a:r>
            <a:r>
              <a:rPr lang="de-DE" dirty="0">
                <a:solidFill>
                  <a:schemeClr val="accent2"/>
                </a:solidFill>
              </a:rPr>
              <a:t>, (4) </a:t>
            </a:r>
            <a:r>
              <a:rPr lang="de-DE" dirty="0" err="1">
                <a:solidFill>
                  <a:schemeClr val="accent2"/>
                </a:solidFill>
              </a:rPr>
              <a:t>protection</a:t>
            </a:r>
            <a:r>
              <a:rPr lang="de-DE" dirty="0">
                <a:solidFill>
                  <a:schemeClr val="accent2"/>
                </a:solidFill>
              </a:rPr>
              <a:t> </a:t>
            </a:r>
            <a:r>
              <a:rPr lang="de-DE" dirty="0" err="1">
                <a:solidFill>
                  <a:schemeClr val="accent2"/>
                </a:solidFill>
              </a:rPr>
              <a:t>of</a:t>
            </a:r>
            <a:r>
              <a:rPr lang="de-DE" dirty="0">
                <a:solidFill>
                  <a:schemeClr val="accent2"/>
                </a:solidFill>
              </a:rPr>
              <a:t> </a:t>
            </a:r>
            <a:r>
              <a:rPr lang="de-DE" dirty="0" err="1">
                <a:solidFill>
                  <a:schemeClr val="accent2"/>
                </a:solidFill>
              </a:rPr>
              <a:t>landscape</a:t>
            </a:r>
            <a:endParaRPr lang="de-DE" dirty="0">
              <a:solidFill>
                <a:schemeClr val="accent2"/>
              </a:solidFill>
            </a:endParaRPr>
          </a:p>
        </p:txBody>
      </p:sp>
      <p:sp>
        <p:nvSpPr>
          <p:cNvPr id="3" name="Textfeld 2">
            <a:extLst>
              <a:ext uri="{FF2B5EF4-FFF2-40B4-BE49-F238E27FC236}">
                <a16:creationId xmlns:a16="http://schemas.microsoft.com/office/drawing/2014/main" id="{D354F174-54B4-FDF8-31FB-1554F4F0C93B}"/>
              </a:ext>
            </a:extLst>
          </p:cNvPr>
          <p:cNvSpPr txBox="1"/>
          <p:nvPr/>
        </p:nvSpPr>
        <p:spPr>
          <a:xfrm>
            <a:off x="288032" y="4824635"/>
            <a:ext cx="6009658" cy="266740"/>
          </a:xfrm>
          <a:prstGeom prst="rect">
            <a:avLst/>
          </a:prstGeom>
          <a:noFill/>
        </p:spPr>
        <p:txBody>
          <a:bodyPr wrap="none" lIns="0" tIns="0" rIns="0" bIns="0" rtlCol="0">
            <a:spAutoFit/>
          </a:bodyPr>
          <a:lstStyle/>
          <a:p>
            <a:pPr>
              <a:spcAft>
                <a:spcPts val="420"/>
              </a:spcAft>
            </a:pPr>
            <a:r>
              <a:rPr lang="de-DE" sz="700" dirty="0">
                <a:solidFill>
                  <a:schemeClr val="accent2"/>
                </a:solidFill>
                <a:hlinkClick r:id="rId5"/>
              </a:rPr>
              <a:t>https://bernau-live.de/nachrichten/barnim/270-buergermeister-und-ortsvorsteher-gegen-massiven-windkraftausbau</a:t>
            </a:r>
            <a:endParaRPr lang="de-DE" sz="700" dirty="0">
              <a:solidFill>
                <a:schemeClr val="accent2"/>
              </a:solidFill>
            </a:endParaRPr>
          </a:p>
          <a:p>
            <a:pPr>
              <a:spcAft>
                <a:spcPts val="420"/>
              </a:spcAft>
            </a:pPr>
            <a:r>
              <a:rPr lang="de-DE" sz="700" dirty="0">
                <a:solidFill>
                  <a:schemeClr val="accent2"/>
                </a:solidFill>
                <a:hlinkClick r:id="rId6"/>
              </a:rPr>
              <a:t>https://www.moz.de/lokales/bernau/windenergie-wie-bernau-und-ahrensfelde-und-eine-bi-aus-wandlitz-auf-das-windkraft-urteil-des-ovg-reagieren-55441594.html</a:t>
            </a:r>
            <a:r>
              <a:rPr lang="de-DE" sz="700" dirty="0">
                <a:solidFill>
                  <a:schemeClr val="accent2"/>
                </a:solidFill>
              </a:rPr>
              <a:t> </a:t>
            </a:r>
          </a:p>
        </p:txBody>
      </p:sp>
    </p:spTree>
    <p:extLst>
      <p:ext uri="{BB962C8B-B14F-4D97-AF65-F5344CB8AC3E}">
        <p14:creationId xmlns:p14="http://schemas.microsoft.com/office/powerpoint/2010/main" val="2213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46937-89BD-24F4-4EDD-8EA61681C634}"/>
              </a:ext>
            </a:extLst>
          </p:cNvPr>
          <p:cNvSpPr>
            <a:spLocks noGrp="1"/>
          </p:cNvSpPr>
          <p:nvPr>
            <p:ph type="title"/>
          </p:nvPr>
        </p:nvSpPr>
        <p:spPr/>
        <p:txBody>
          <a:bodyPr/>
          <a:lstStyle/>
          <a:p>
            <a:r>
              <a:rPr lang="de-DE" dirty="0" err="1"/>
              <a:t>Reasons</a:t>
            </a:r>
            <a:r>
              <a:rPr lang="de-DE" dirty="0"/>
              <a:t> </a:t>
            </a:r>
            <a:r>
              <a:rPr lang="de-DE" dirty="0" err="1"/>
              <a:t>for</a:t>
            </a:r>
            <a:r>
              <a:rPr lang="de-DE" dirty="0"/>
              <a:t> territorial </a:t>
            </a:r>
            <a:r>
              <a:rPr lang="de-DE" dirty="0" err="1"/>
              <a:t>conflicts</a:t>
            </a:r>
            <a:r>
              <a:rPr lang="de-DE" dirty="0"/>
              <a:t> I:</a:t>
            </a:r>
            <a:br>
              <a:rPr lang="de-DE" dirty="0"/>
            </a:br>
            <a:r>
              <a:rPr lang="de-DE" dirty="0" err="1"/>
              <a:t>Territoriality</a:t>
            </a:r>
            <a:r>
              <a:rPr lang="de-DE" dirty="0"/>
              <a:t> </a:t>
            </a:r>
            <a:r>
              <a:rPr lang="de-DE" dirty="0" err="1"/>
              <a:t>of</a:t>
            </a:r>
            <a:r>
              <a:rPr lang="de-DE" dirty="0"/>
              <a:t> </a:t>
            </a:r>
            <a:r>
              <a:rPr lang="de-DE" dirty="0" err="1"/>
              <a:t>renewable</a:t>
            </a:r>
            <a:r>
              <a:rPr lang="de-DE" dirty="0"/>
              <a:t> </a:t>
            </a:r>
            <a:r>
              <a:rPr lang="de-DE" dirty="0" err="1"/>
              <a:t>energy</a:t>
            </a:r>
            <a:r>
              <a:rPr lang="de-DE" dirty="0"/>
              <a:t> </a:t>
            </a:r>
            <a:r>
              <a:rPr lang="de-DE" dirty="0" err="1"/>
              <a:t>planning</a:t>
            </a:r>
            <a:endParaRPr lang="de-DE" dirty="0"/>
          </a:p>
        </p:txBody>
      </p:sp>
      <p:pic>
        <p:nvPicPr>
          <p:cNvPr id="7" name="Picture 4" descr="Regionen im Überblick - GL.Berlin-Brandenburg.de">
            <a:extLst>
              <a:ext uri="{FF2B5EF4-FFF2-40B4-BE49-F238E27FC236}">
                <a16:creationId xmlns:a16="http://schemas.microsoft.com/office/drawing/2014/main" id="{EC2CA082-33AA-068E-2861-E05579C4015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32048" y="1223963"/>
            <a:ext cx="3089069" cy="3313112"/>
          </a:xfrm>
          <a:prstGeom prst="rect">
            <a:avLst/>
          </a:prstGeom>
          <a:noFill/>
          <a:extLst>
            <a:ext uri="{909E8E84-426E-40DD-AFC4-6F175D3DCCD1}">
              <a14:hiddenFill xmlns:a14="http://schemas.microsoft.com/office/drawing/2010/main">
                <a:solidFill>
                  <a:srgbClr val="FFFFFF"/>
                </a:solidFill>
              </a14:hiddenFill>
            </a:ext>
          </a:extLst>
        </p:spPr>
      </p:pic>
      <p:pic>
        <p:nvPicPr>
          <p:cNvPr id="11" name="Inhaltsplatzhalter 3">
            <a:extLst>
              <a:ext uri="{FF2B5EF4-FFF2-40B4-BE49-F238E27FC236}">
                <a16:creationId xmlns:a16="http://schemas.microsoft.com/office/drawing/2014/main" id="{81B3C73D-9169-3125-A425-557486F55F7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52728" y="1223963"/>
            <a:ext cx="2318815" cy="3313112"/>
          </a:xfrm>
        </p:spPr>
      </p:pic>
      <p:sp>
        <p:nvSpPr>
          <p:cNvPr id="12" name="Textfeld 11">
            <a:extLst>
              <a:ext uri="{FF2B5EF4-FFF2-40B4-BE49-F238E27FC236}">
                <a16:creationId xmlns:a16="http://schemas.microsoft.com/office/drawing/2014/main" id="{4DD49770-CFD1-0C52-9D94-187DE21C658D}"/>
              </a:ext>
            </a:extLst>
          </p:cNvPr>
          <p:cNvSpPr txBox="1"/>
          <p:nvPr/>
        </p:nvSpPr>
        <p:spPr>
          <a:xfrm>
            <a:off x="3672408" y="1244131"/>
            <a:ext cx="2592288" cy="3960058"/>
          </a:xfrm>
          <a:prstGeom prst="rect">
            <a:avLst/>
          </a:prstGeom>
          <a:noFill/>
        </p:spPr>
        <p:txBody>
          <a:bodyPr wrap="square" lIns="0" tIns="0" rIns="0" bIns="0" rtlCol="0">
            <a:spAutoFit/>
          </a:bodyPr>
          <a:lstStyle/>
          <a:p>
            <a:pPr>
              <a:spcAft>
                <a:spcPts val="420"/>
              </a:spcAft>
            </a:pPr>
            <a:r>
              <a:rPr lang="de-DE" b="1" dirty="0" err="1">
                <a:solidFill>
                  <a:schemeClr val="accent2"/>
                </a:solidFill>
              </a:rPr>
              <a:t>Municipalities</a:t>
            </a:r>
            <a:r>
              <a:rPr lang="de-DE" b="1" dirty="0">
                <a:solidFill>
                  <a:schemeClr val="accent2"/>
                </a:solidFill>
              </a:rPr>
              <a:t> </a:t>
            </a:r>
            <a:r>
              <a:rPr lang="de-DE" b="1" dirty="0" err="1">
                <a:solidFill>
                  <a:schemeClr val="accent2"/>
                </a:solidFill>
              </a:rPr>
              <a:t>have</a:t>
            </a:r>
            <a:r>
              <a:rPr lang="de-DE" b="1" dirty="0">
                <a:solidFill>
                  <a:schemeClr val="accent2"/>
                </a:solidFill>
              </a:rPr>
              <a:t> </a:t>
            </a:r>
            <a:r>
              <a:rPr lang="de-DE" b="1" dirty="0" err="1">
                <a:solidFill>
                  <a:schemeClr val="accent2"/>
                </a:solidFill>
              </a:rPr>
              <a:t>no</a:t>
            </a:r>
            <a:r>
              <a:rPr lang="de-DE" b="1" dirty="0">
                <a:solidFill>
                  <a:schemeClr val="accent2"/>
                </a:solidFill>
              </a:rPr>
              <a:t> </a:t>
            </a:r>
            <a:r>
              <a:rPr lang="de-DE" b="1" dirty="0" err="1">
                <a:solidFill>
                  <a:schemeClr val="accent2"/>
                </a:solidFill>
              </a:rPr>
              <a:t>veto</a:t>
            </a:r>
            <a:r>
              <a:rPr lang="de-DE" b="1" dirty="0">
                <a:solidFill>
                  <a:schemeClr val="accent2"/>
                </a:solidFill>
              </a:rPr>
              <a:t> power</a:t>
            </a:r>
            <a:endParaRPr lang="de-DE" dirty="0">
              <a:solidFill>
                <a:schemeClr val="accent2"/>
              </a:solidFill>
            </a:endParaRPr>
          </a:p>
          <a:p>
            <a:pPr>
              <a:spcAft>
                <a:spcPts val="420"/>
              </a:spcAft>
            </a:pPr>
            <a:r>
              <a:rPr lang="de-DE" dirty="0">
                <a:solidFill>
                  <a:schemeClr val="accent2"/>
                </a:solidFill>
              </a:rPr>
              <a:t>Higher </a:t>
            </a:r>
            <a:r>
              <a:rPr lang="de-DE" dirty="0" err="1">
                <a:solidFill>
                  <a:schemeClr val="accent2"/>
                </a:solidFill>
              </a:rPr>
              <a:t>political</a:t>
            </a:r>
            <a:r>
              <a:rPr lang="de-DE" dirty="0">
                <a:solidFill>
                  <a:schemeClr val="accent2"/>
                </a:solidFill>
              </a:rPr>
              <a:t> </a:t>
            </a:r>
            <a:r>
              <a:rPr lang="de-DE" dirty="0" err="1">
                <a:solidFill>
                  <a:schemeClr val="accent2"/>
                </a:solidFill>
              </a:rPr>
              <a:t>levels</a:t>
            </a:r>
            <a:r>
              <a:rPr lang="de-DE" dirty="0">
                <a:solidFill>
                  <a:schemeClr val="accent2"/>
                </a:solidFill>
              </a:rPr>
              <a:t> </a:t>
            </a:r>
            <a:br>
              <a:rPr lang="de-DE" dirty="0">
                <a:solidFill>
                  <a:schemeClr val="accent2"/>
                </a:solidFill>
              </a:rPr>
            </a:br>
            <a:r>
              <a:rPr lang="de-DE" dirty="0">
                <a:solidFill>
                  <a:schemeClr val="accent2"/>
                </a:solidFill>
              </a:rPr>
              <a:t>(e.g. national </a:t>
            </a:r>
            <a:r>
              <a:rPr lang="de-DE" dirty="0" err="1">
                <a:solidFill>
                  <a:schemeClr val="accent2"/>
                </a:solidFill>
              </a:rPr>
              <a:t>government</a:t>
            </a:r>
            <a:r>
              <a:rPr lang="de-DE" dirty="0">
                <a:solidFill>
                  <a:schemeClr val="accent2"/>
                </a:solidFill>
              </a:rPr>
              <a:t>, </a:t>
            </a:r>
            <a:r>
              <a:rPr lang="de-DE" dirty="0" err="1">
                <a:solidFill>
                  <a:schemeClr val="accent2"/>
                </a:solidFill>
              </a:rPr>
              <a:t>federated</a:t>
            </a:r>
            <a:r>
              <a:rPr lang="de-DE" dirty="0">
                <a:solidFill>
                  <a:schemeClr val="accent2"/>
                </a:solidFill>
              </a:rPr>
              <a:t> </a:t>
            </a:r>
            <a:r>
              <a:rPr lang="de-DE" dirty="0" err="1">
                <a:solidFill>
                  <a:schemeClr val="accent2"/>
                </a:solidFill>
              </a:rPr>
              <a:t>states</a:t>
            </a:r>
            <a:r>
              <a:rPr lang="de-DE" dirty="0">
                <a:solidFill>
                  <a:schemeClr val="accent2"/>
                </a:solidFill>
              </a:rPr>
              <a:t>, </a:t>
            </a:r>
            <a:r>
              <a:rPr lang="de-DE" dirty="0" err="1">
                <a:solidFill>
                  <a:schemeClr val="accent2"/>
                </a:solidFill>
              </a:rPr>
              <a:t>regions</a:t>
            </a:r>
            <a:r>
              <a:rPr lang="de-DE" dirty="0">
                <a:solidFill>
                  <a:schemeClr val="accent2"/>
                </a:solidFill>
              </a:rPr>
              <a:t>) </a:t>
            </a:r>
            <a:r>
              <a:rPr lang="de-DE" dirty="0" err="1">
                <a:solidFill>
                  <a:schemeClr val="accent2"/>
                </a:solidFill>
              </a:rPr>
              <a:t>define</a:t>
            </a:r>
            <a:r>
              <a:rPr lang="de-DE" dirty="0">
                <a:solidFill>
                  <a:schemeClr val="accent2"/>
                </a:solidFill>
              </a:rPr>
              <a:t> </a:t>
            </a:r>
            <a:r>
              <a:rPr lang="de-DE" dirty="0" err="1">
                <a:solidFill>
                  <a:schemeClr val="accent2"/>
                </a:solidFill>
              </a:rPr>
              <a:t>exclusion</a:t>
            </a:r>
            <a:r>
              <a:rPr lang="de-DE" dirty="0">
                <a:solidFill>
                  <a:schemeClr val="accent2"/>
                </a:solidFill>
              </a:rPr>
              <a:t> </a:t>
            </a:r>
            <a:r>
              <a:rPr lang="de-DE" dirty="0" err="1">
                <a:solidFill>
                  <a:schemeClr val="accent2"/>
                </a:solidFill>
              </a:rPr>
              <a:t>criteria</a:t>
            </a:r>
            <a:r>
              <a:rPr lang="de-DE" dirty="0">
                <a:solidFill>
                  <a:schemeClr val="accent2"/>
                </a:solidFill>
              </a:rPr>
              <a:t>:</a:t>
            </a:r>
          </a:p>
          <a:p>
            <a:pPr marL="285750" indent="-285750">
              <a:spcAft>
                <a:spcPts val="420"/>
              </a:spcAft>
              <a:buFont typeface="Symbol" panose="05050102010706020507" pitchFamily="18" charset="2"/>
              <a:buChar char="-"/>
            </a:pPr>
            <a:r>
              <a:rPr lang="de-DE" dirty="0">
                <a:solidFill>
                  <a:schemeClr val="accent2"/>
                </a:solidFill>
              </a:rPr>
              <a:t>Nature </a:t>
            </a:r>
            <a:r>
              <a:rPr lang="de-DE" dirty="0" err="1">
                <a:solidFill>
                  <a:schemeClr val="accent2"/>
                </a:solidFill>
              </a:rPr>
              <a:t>reserves</a:t>
            </a:r>
            <a:endParaRPr lang="de-DE" dirty="0">
              <a:solidFill>
                <a:schemeClr val="accent2"/>
              </a:solidFill>
            </a:endParaRPr>
          </a:p>
          <a:p>
            <a:pPr marL="285750" indent="-285750">
              <a:spcAft>
                <a:spcPts val="420"/>
              </a:spcAft>
              <a:buFont typeface="Symbol" panose="05050102010706020507" pitchFamily="18" charset="2"/>
              <a:buChar char="-"/>
            </a:pPr>
            <a:r>
              <a:rPr lang="de-DE" dirty="0" err="1">
                <a:solidFill>
                  <a:schemeClr val="accent2"/>
                </a:solidFill>
              </a:rPr>
              <a:t>Distances</a:t>
            </a:r>
            <a:r>
              <a:rPr lang="de-DE" dirty="0">
                <a:solidFill>
                  <a:schemeClr val="accent2"/>
                </a:solidFill>
              </a:rPr>
              <a:t> </a:t>
            </a:r>
            <a:r>
              <a:rPr lang="de-DE" dirty="0" err="1">
                <a:solidFill>
                  <a:schemeClr val="accent2"/>
                </a:solidFill>
              </a:rPr>
              <a:t>to</a:t>
            </a:r>
            <a:r>
              <a:rPr lang="de-DE" dirty="0">
                <a:solidFill>
                  <a:schemeClr val="accent2"/>
                </a:solidFill>
              </a:rPr>
              <a:t> </a:t>
            </a:r>
            <a:r>
              <a:rPr lang="de-DE" dirty="0" err="1">
                <a:solidFill>
                  <a:schemeClr val="accent2"/>
                </a:solidFill>
              </a:rPr>
              <a:t>houses</a:t>
            </a:r>
            <a:r>
              <a:rPr lang="de-DE" dirty="0">
                <a:solidFill>
                  <a:schemeClr val="accent2"/>
                </a:solidFill>
              </a:rPr>
              <a:t> (800 </a:t>
            </a:r>
            <a:r>
              <a:rPr lang="de-DE" dirty="0" err="1">
                <a:solidFill>
                  <a:schemeClr val="accent2"/>
                </a:solidFill>
              </a:rPr>
              <a:t>meters</a:t>
            </a:r>
            <a:r>
              <a:rPr lang="de-DE" dirty="0">
                <a:solidFill>
                  <a:schemeClr val="accent2"/>
                </a:solidFill>
              </a:rPr>
              <a:t>)</a:t>
            </a:r>
          </a:p>
          <a:p>
            <a:pPr marL="285750" indent="-285750">
              <a:spcAft>
                <a:spcPts val="420"/>
              </a:spcAft>
              <a:buFont typeface="Symbol" panose="05050102010706020507" pitchFamily="18" charset="2"/>
              <a:buChar char="-"/>
            </a:pPr>
            <a:r>
              <a:rPr lang="de-DE" dirty="0">
                <a:solidFill>
                  <a:schemeClr val="accent2"/>
                </a:solidFill>
              </a:rPr>
              <a:t>Forrests (?)</a:t>
            </a:r>
          </a:p>
          <a:p>
            <a:pPr marL="285750" indent="-285750">
              <a:spcAft>
                <a:spcPts val="420"/>
              </a:spcAft>
              <a:buFont typeface="Symbol" panose="05050102010706020507" pitchFamily="18" charset="2"/>
              <a:buChar char="-"/>
            </a:pPr>
            <a:r>
              <a:rPr lang="de-DE" dirty="0">
                <a:solidFill>
                  <a:schemeClr val="accent2"/>
                </a:solidFill>
              </a:rPr>
              <a:t>Airports</a:t>
            </a:r>
          </a:p>
          <a:p>
            <a:pPr marL="285750" indent="-285750">
              <a:spcAft>
                <a:spcPts val="420"/>
              </a:spcAft>
              <a:buFont typeface="Symbol" panose="05050102010706020507" pitchFamily="18" charset="2"/>
              <a:buChar char="-"/>
            </a:pPr>
            <a:r>
              <a:rPr lang="de-DE" dirty="0">
                <a:solidFill>
                  <a:schemeClr val="accent2"/>
                </a:solidFill>
              </a:rPr>
              <a:t>….</a:t>
            </a:r>
          </a:p>
          <a:p>
            <a:pPr>
              <a:spcAft>
                <a:spcPts val="420"/>
              </a:spcAft>
            </a:pPr>
            <a:endParaRPr lang="de-DE" dirty="0">
              <a:solidFill>
                <a:schemeClr val="accent2"/>
              </a:solidFill>
            </a:endParaRPr>
          </a:p>
        </p:txBody>
      </p:sp>
      <p:sp>
        <p:nvSpPr>
          <p:cNvPr id="3" name="Textfeld 2">
            <a:extLst>
              <a:ext uri="{FF2B5EF4-FFF2-40B4-BE49-F238E27FC236}">
                <a16:creationId xmlns:a16="http://schemas.microsoft.com/office/drawing/2014/main" id="{420BD77D-8A29-1F98-77DD-5D0772C13E6A}"/>
              </a:ext>
            </a:extLst>
          </p:cNvPr>
          <p:cNvSpPr txBox="1"/>
          <p:nvPr/>
        </p:nvSpPr>
        <p:spPr>
          <a:xfrm>
            <a:off x="288032" y="4731439"/>
            <a:ext cx="4384214" cy="307777"/>
          </a:xfrm>
          <a:prstGeom prst="rect">
            <a:avLst/>
          </a:prstGeom>
          <a:noFill/>
        </p:spPr>
        <p:txBody>
          <a:bodyPr wrap="none" lIns="0" tIns="0" rIns="0" bIns="0" rtlCol="0">
            <a:spAutoFit/>
          </a:bodyPr>
          <a:lstStyle/>
          <a:p>
            <a:pPr>
              <a:spcAft>
                <a:spcPts val="420"/>
              </a:spcAft>
            </a:pPr>
            <a:r>
              <a:rPr lang="de-DE" sz="1100" dirty="0">
                <a:hlinkClick r:id="rId4"/>
              </a:rPr>
              <a:t>https://gl.berlin-brandenburg.de/regionalplanung/regionalplaene/regionen</a:t>
            </a:r>
            <a:r>
              <a:rPr lang="de-DE" sz="2000" dirty="0"/>
              <a:t> </a:t>
            </a:r>
          </a:p>
        </p:txBody>
      </p:sp>
    </p:spTree>
    <p:extLst>
      <p:ext uri="{BB962C8B-B14F-4D97-AF65-F5344CB8AC3E}">
        <p14:creationId xmlns:p14="http://schemas.microsoft.com/office/powerpoint/2010/main" val="13680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1CA9E-A3BA-9E0B-BB0B-3BEE44B3B03B}"/>
              </a:ext>
            </a:extLst>
          </p:cNvPr>
          <p:cNvSpPr>
            <a:spLocks noGrp="1"/>
          </p:cNvSpPr>
          <p:nvPr>
            <p:ph type="title"/>
          </p:nvPr>
        </p:nvSpPr>
        <p:spPr/>
        <p:txBody>
          <a:bodyPr/>
          <a:lstStyle/>
          <a:p>
            <a:r>
              <a:rPr lang="de-DE" dirty="0" err="1"/>
              <a:t>Reasons</a:t>
            </a:r>
            <a:r>
              <a:rPr lang="de-DE" dirty="0"/>
              <a:t> </a:t>
            </a:r>
            <a:r>
              <a:rPr lang="de-DE" dirty="0" err="1"/>
              <a:t>for</a:t>
            </a:r>
            <a:r>
              <a:rPr lang="de-DE" dirty="0"/>
              <a:t> territorial </a:t>
            </a:r>
            <a:r>
              <a:rPr lang="de-DE" dirty="0" err="1"/>
              <a:t>conflicts</a:t>
            </a:r>
            <a:r>
              <a:rPr lang="de-DE" dirty="0"/>
              <a:t> II:</a:t>
            </a:r>
            <a:br>
              <a:rPr lang="de-DE" dirty="0"/>
            </a:br>
            <a:r>
              <a:rPr lang="de-DE" dirty="0" err="1"/>
              <a:t>Territoriality</a:t>
            </a:r>
            <a:r>
              <a:rPr lang="de-DE" dirty="0"/>
              <a:t> </a:t>
            </a:r>
            <a:r>
              <a:rPr lang="de-DE" dirty="0" err="1"/>
              <a:t>of</a:t>
            </a:r>
            <a:r>
              <a:rPr lang="de-DE" dirty="0"/>
              <a:t> (</a:t>
            </a:r>
            <a:r>
              <a:rPr lang="de-DE" dirty="0" err="1"/>
              <a:t>renewable</a:t>
            </a:r>
            <a:r>
              <a:rPr lang="de-DE" dirty="0"/>
              <a:t>) </a:t>
            </a:r>
            <a:r>
              <a:rPr lang="de-DE" dirty="0" err="1"/>
              <a:t>energy</a:t>
            </a:r>
            <a:r>
              <a:rPr lang="de-DE" dirty="0"/>
              <a:t> </a:t>
            </a:r>
            <a:r>
              <a:rPr lang="de-DE" dirty="0" err="1"/>
              <a:t>system</a:t>
            </a:r>
            <a:endParaRPr lang="de-DE" dirty="0"/>
          </a:p>
        </p:txBody>
      </p:sp>
      <p:sp>
        <p:nvSpPr>
          <p:cNvPr id="3" name="Inhaltsplatzhalter 2">
            <a:extLst>
              <a:ext uri="{FF2B5EF4-FFF2-40B4-BE49-F238E27FC236}">
                <a16:creationId xmlns:a16="http://schemas.microsoft.com/office/drawing/2014/main" id="{D11F8C2F-9871-354C-896C-8278B7FBC3F7}"/>
              </a:ext>
            </a:extLst>
          </p:cNvPr>
          <p:cNvSpPr>
            <a:spLocks noGrp="1"/>
          </p:cNvSpPr>
          <p:nvPr>
            <p:ph sz="half" idx="1"/>
          </p:nvPr>
        </p:nvSpPr>
        <p:spPr/>
        <p:txBody>
          <a:bodyPr/>
          <a:lstStyle/>
          <a:p>
            <a:pPr marL="0" indent="0">
              <a:buNone/>
            </a:pPr>
            <a:r>
              <a:rPr lang="de-DE" dirty="0" err="1"/>
              <a:t>Territoriality</a:t>
            </a:r>
            <a:r>
              <a:rPr lang="de-DE" dirty="0"/>
              <a:t> </a:t>
            </a:r>
            <a:r>
              <a:rPr lang="de-DE" dirty="0" err="1"/>
              <a:t>of</a:t>
            </a:r>
            <a:r>
              <a:rPr lang="de-DE" dirty="0"/>
              <a:t> Generation and Demand</a:t>
            </a:r>
          </a:p>
        </p:txBody>
      </p:sp>
      <p:sp>
        <p:nvSpPr>
          <p:cNvPr id="4" name="Inhaltsplatzhalter 3">
            <a:extLst>
              <a:ext uri="{FF2B5EF4-FFF2-40B4-BE49-F238E27FC236}">
                <a16:creationId xmlns:a16="http://schemas.microsoft.com/office/drawing/2014/main" id="{56C3FF9B-5542-C9CE-487A-4BE6584F7F66}"/>
              </a:ext>
            </a:extLst>
          </p:cNvPr>
          <p:cNvSpPr>
            <a:spLocks noGrp="1"/>
          </p:cNvSpPr>
          <p:nvPr>
            <p:ph sz="half" idx="2"/>
          </p:nvPr>
        </p:nvSpPr>
        <p:spPr/>
        <p:txBody>
          <a:bodyPr/>
          <a:lstStyle/>
          <a:p>
            <a:pPr marL="0" indent="0">
              <a:buNone/>
            </a:pPr>
            <a:r>
              <a:rPr lang="de-DE" dirty="0" err="1"/>
              <a:t>Territoriality</a:t>
            </a:r>
            <a:r>
              <a:rPr lang="de-DE" dirty="0"/>
              <a:t> </a:t>
            </a:r>
            <a:r>
              <a:rPr lang="de-DE" dirty="0" err="1"/>
              <a:t>of</a:t>
            </a:r>
            <a:r>
              <a:rPr lang="de-DE" dirty="0"/>
              <a:t> </a:t>
            </a:r>
            <a:r>
              <a:rPr lang="de-DE" dirty="0" err="1"/>
              <a:t>consumer</a:t>
            </a:r>
            <a:r>
              <a:rPr lang="de-DE" dirty="0"/>
              <a:t> </a:t>
            </a:r>
            <a:r>
              <a:rPr lang="de-DE" dirty="0" err="1"/>
              <a:t>prices</a:t>
            </a:r>
            <a:endParaRPr lang="de-DE" dirty="0"/>
          </a:p>
        </p:txBody>
      </p:sp>
      <p:sp>
        <p:nvSpPr>
          <p:cNvPr id="13" name="AutoShape 4">
            <a:extLst>
              <a:ext uri="{FF2B5EF4-FFF2-40B4-BE49-F238E27FC236}">
                <a16:creationId xmlns:a16="http://schemas.microsoft.com/office/drawing/2014/main" id="{03FC4FD9-3FE4-1F00-4733-B035B8BC0E81}"/>
              </a:ext>
            </a:extLst>
          </p:cNvPr>
          <p:cNvSpPr>
            <a:spLocks noChangeAspect="1" noChangeArrowheads="1"/>
          </p:cNvSpPr>
          <p:nvPr/>
        </p:nvSpPr>
        <p:spPr bwMode="auto">
          <a:xfrm>
            <a:off x="4456112" y="2439987"/>
            <a:ext cx="3176735" cy="3176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4098" name="Picture 2" descr="Bild">
            <a:extLst>
              <a:ext uri="{FF2B5EF4-FFF2-40B4-BE49-F238E27FC236}">
                <a16:creationId xmlns:a16="http://schemas.microsoft.com/office/drawing/2014/main" id="{A2BC2B2F-13EE-4F8E-3BC5-357E2D9CE5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73" r="46215" b="6840"/>
          <a:stretch/>
        </p:blipFill>
        <p:spPr bwMode="auto">
          <a:xfrm>
            <a:off x="432048" y="1553562"/>
            <a:ext cx="2448272" cy="3245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BAE58C60-C39C-5A7E-57BF-1EA70AE3B64A}"/>
              </a:ext>
            </a:extLst>
          </p:cNvPr>
          <p:cNvSpPr txBox="1"/>
          <p:nvPr/>
        </p:nvSpPr>
        <p:spPr>
          <a:xfrm>
            <a:off x="2881452" y="2439987"/>
            <a:ext cx="1619995" cy="1128514"/>
          </a:xfrm>
          <a:prstGeom prst="rect">
            <a:avLst/>
          </a:prstGeom>
          <a:noFill/>
        </p:spPr>
        <p:txBody>
          <a:bodyPr wrap="none" lIns="0" tIns="0" rIns="0" bIns="0" rtlCol="0">
            <a:spAutoFit/>
          </a:bodyPr>
          <a:lstStyle/>
          <a:p>
            <a:pPr>
              <a:spcAft>
                <a:spcPts val="420"/>
              </a:spcAft>
            </a:pPr>
            <a:r>
              <a:rPr lang="de-DE" sz="1400" dirty="0" err="1">
                <a:solidFill>
                  <a:schemeClr val="accent2"/>
                </a:solidFill>
              </a:rPr>
              <a:t>Installed</a:t>
            </a:r>
            <a:r>
              <a:rPr lang="de-DE" sz="1400" dirty="0">
                <a:solidFill>
                  <a:schemeClr val="accent2"/>
                </a:solidFill>
              </a:rPr>
              <a:t> </a:t>
            </a:r>
            <a:r>
              <a:rPr lang="de-DE" sz="1400" dirty="0" err="1">
                <a:solidFill>
                  <a:schemeClr val="accent2"/>
                </a:solidFill>
              </a:rPr>
              <a:t>renewable</a:t>
            </a:r>
            <a:br>
              <a:rPr lang="de-DE" sz="1400" dirty="0">
                <a:solidFill>
                  <a:schemeClr val="accent2"/>
                </a:solidFill>
              </a:rPr>
            </a:br>
            <a:r>
              <a:rPr lang="de-DE" sz="1400" dirty="0" err="1">
                <a:solidFill>
                  <a:schemeClr val="accent2"/>
                </a:solidFill>
              </a:rPr>
              <a:t>energy</a:t>
            </a:r>
            <a:r>
              <a:rPr lang="de-DE" sz="1400" dirty="0">
                <a:solidFill>
                  <a:schemeClr val="accent2"/>
                </a:solidFill>
              </a:rPr>
              <a:t> </a:t>
            </a:r>
            <a:r>
              <a:rPr lang="de-DE" sz="1400" dirty="0" err="1">
                <a:solidFill>
                  <a:schemeClr val="accent2"/>
                </a:solidFill>
              </a:rPr>
              <a:t>capacity</a:t>
            </a:r>
            <a:br>
              <a:rPr lang="de-DE" sz="1400" dirty="0">
                <a:solidFill>
                  <a:schemeClr val="accent2"/>
                </a:solidFill>
              </a:rPr>
            </a:br>
            <a:r>
              <a:rPr lang="de-DE" sz="1400" dirty="0">
                <a:solidFill>
                  <a:schemeClr val="accent2"/>
                </a:solidFill>
              </a:rPr>
              <a:t>per 1 Mio. </a:t>
            </a:r>
            <a:r>
              <a:rPr lang="de-DE" sz="1400" dirty="0" err="1">
                <a:solidFill>
                  <a:schemeClr val="accent2"/>
                </a:solidFill>
              </a:rPr>
              <a:t>Inhabitants</a:t>
            </a:r>
            <a:br>
              <a:rPr lang="de-DE" sz="1400" dirty="0">
                <a:solidFill>
                  <a:schemeClr val="accent2"/>
                </a:solidFill>
              </a:rPr>
            </a:br>
            <a:r>
              <a:rPr lang="de-DE" sz="1400" dirty="0">
                <a:solidFill>
                  <a:schemeClr val="accent2"/>
                </a:solidFill>
              </a:rPr>
              <a:t>(2022), </a:t>
            </a:r>
          </a:p>
          <a:p>
            <a:pPr>
              <a:spcAft>
                <a:spcPts val="420"/>
              </a:spcAft>
            </a:pPr>
            <a:r>
              <a:rPr lang="de-DE" sz="1400" dirty="0" err="1">
                <a:solidFill>
                  <a:schemeClr val="accent2"/>
                </a:solidFill>
              </a:rPr>
              <a:t>red</a:t>
            </a:r>
            <a:r>
              <a:rPr lang="de-DE" sz="1400" dirty="0">
                <a:solidFill>
                  <a:schemeClr val="accent2"/>
                </a:solidFill>
              </a:rPr>
              <a:t> high, </a:t>
            </a:r>
            <a:r>
              <a:rPr lang="de-DE" sz="1400" dirty="0" err="1">
                <a:solidFill>
                  <a:schemeClr val="accent2"/>
                </a:solidFill>
              </a:rPr>
              <a:t>yellow</a:t>
            </a:r>
            <a:r>
              <a:rPr lang="de-DE" sz="1400" dirty="0">
                <a:solidFill>
                  <a:schemeClr val="accent2"/>
                </a:solidFill>
              </a:rPr>
              <a:t> </a:t>
            </a:r>
            <a:r>
              <a:rPr lang="de-DE" sz="1400" dirty="0" err="1">
                <a:solidFill>
                  <a:schemeClr val="accent2"/>
                </a:solidFill>
              </a:rPr>
              <a:t>low</a:t>
            </a:r>
            <a:endParaRPr lang="de-DE" sz="1400" dirty="0">
              <a:solidFill>
                <a:schemeClr val="accent2"/>
              </a:solidFill>
            </a:endParaRPr>
          </a:p>
        </p:txBody>
      </p:sp>
      <p:pic>
        <p:nvPicPr>
          <p:cNvPr id="4100" name="Picture 4" descr="Bundesnetzagentur - A-Z - Netzentgelt (Strom und Gas)">
            <a:extLst>
              <a:ext uri="{FF2B5EF4-FFF2-40B4-BE49-F238E27FC236}">
                <a16:creationId xmlns:a16="http://schemas.microsoft.com/office/drawing/2014/main" id="{35727AFF-B6CB-23CE-A01C-A4BB4BDF2B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73" b="11112"/>
          <a:stretch/>
        </p:blipFill>
        <p:spPr bwMode="auto">
          <a:xfrm>
            <a:off x="4737346" y="1553562"/>
            <a:ext cx="2679478" cy="31549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BF55D8FE-5256-FCD2-B2D0-D7E7B900BA48}"/>
              </a:ext>
            </a:extLst>
          </p:cNvPr>
          <p:cNvSpPr txBox="1"/>
          <p:nvPr/>
        </p:nvSpPr>
        <p:spPr>
          <a:xfrm>
            <a:off x="7471697" y="2449160"/>
            <a:ext cx="1573123" cy="697627"/>
          </a:xfrm>
          <a:prstGeom prst="rect">
            <a:avLst/>
          </a:prstGeom>
          <a:noFill/>
        </p:spPr>
        <p:txBody>
          <a:bodyPr wrap="none" lIns="0" tIns="0" rIns="0" bIns="0" rtlCol="0">
            <a:spAutoFit/>
          </a:bodyPr>
          <a:lstStyle/>
          <a:p>
            <a:pPr>
              <a:spcAft>
                <a:spcPts val="420"/>
              </a:spcAft>
            </a:pPr>
            <a:r>
              <a:rPr lang="de-DE" sz="1400" dirty="0">
                <a:solidFill>
                  <a:schemeClr val="accent2"/>
                </a:solidFill>
              </a:rPr>
              <a:t>Consumer </a:t>
            </a:r>
            <a:r>
              <a:rPr lang="de-DE" sz="1400" dirty="0" err="1">
                <a:solidFill>
                  <a:schemeClr val="accent2"/>
                </a:solidFill>
              </a:rPr>
              <a:t>grid</a:t>
            </a:r>
            <a:r>
              <a:rPr lang="de-DE" sz="1400" dirty="0">
                <a:solidFill>
                  <a:schemeClr val="accent2"/>
                </a:solidFill>
              </a:rPr>
              <a:t> </a:t>
            </a:r>
            <a:r>
              <a:rPr lang="de-DE" sz="1400" dirty="0" err="1">
                <a:solidFill>
                  <a:schemeClr val="accent2"/>
                </a:solidFill>
              </a:rPr>
              <a:t>levies</a:t>
            </a:r>
            <a:br>
              <a:rPr lang="de-DE" sz="1400" dirty="0">
                <a:solidFill>
                  <a:schemeClr val="accent2"/>
                </a:solidFill>
              </a:rPr>
            </a:br>
            <a:r>
              <a:rPr lang="de-DE" sz="1400" dirty="0">
                <a:solidFill>
                  <a:schemeClr val="accent2"/>
                </a:solidFill>
              </a:rPr>
              <a:t>(2022)</a:t>
            </a:r>
          </a:p>
          <a:p>
            <a:pPr>
              <a:spcAft>
                <a:spcPts val="420"/>
              </a:spcAft>
            </a:pPr>
            <a:r>
              <a:rPr lang="de-DE" sz="1400" dirty="0">
                <a:solidFill>
                  <a:schemeClr val="accent2"/>
                </a:solidFill>
              </a:rPr>
              <a:t>orange high, </a:t>
            </a:r>
            <a:r>
              <a:rPr lang="de-DE" sz="1400" dirty="0" err="1">
                <a:solidFill>
                  <a:schemeClr val="accent2"/>
                </a:solidFill>
              </a:rPr>
              <a:t>blue</a:t>
            </a:r>
            <a:r>
              <a:rPr lang="de-DE" sz="1400" dirty="0">
                <a:solidFill>
                  <a:schemeClr val="accent2"/>
                </a:solidFill>
              </a:rPr>
              <a:t> </a:t>
            </a:r>
            <a:r>
              <a:rPr lang="de-DE" sz="1400" dirty="0" err="1">
                <a:solidFill>
                  <a:schemeClr val="accent2"/>
                </a:solidFill>
              </a:rPr>
              <a:t>low</a:t>
            </a:r>
            <a:endParaRPr lang="de-DE" sz="1400" dirty="0">
              <a:solidFill>
                <a:schemeClr val="accent2"/>
              </a:solidFill>
            </a:endParaRPr>
          </a:p>
        </p:txBody>
      </p:sp>
      <p:sp>
        <p:nvSpPr>
          <p:cNvPr id="5" name="Textfeld 4">
            <a:extLst>
              <a:ext uri="{FF2B5EF4-FFF2-40B4-BE49-F238E27FC236}">
                <a16:creationId xmlns:a16="http://schemas.microsoft.com/office/drawing/2014/main" id="{DFB08ED8-BE75-3F75-5933-C2A46BA5D9CF}"/>
              </a:ext>
            </a:extLst>
          </p:cNvPr>
          <p:cNvSpPr txBox="1"/>
          <p:nvPr/>
        </p:nvSpPr>
        <p:spPr>
          <a:xfrm>
            <a:off x="263097" y="4831193"/>
            <a:ext cx="5172891" cy="353943"/>
          </a:xfrm>
          <a:prstGeom prst="rect">
            <a:avLst/>
          </a:prstGeom>
          <a:noFill/>
        </p:spPr>
        <p:txBody>
          <a:bodyPr wrap="none" lIns="0" tIns="0" rIns="0" bIns="0" rtlCol="0">
            <a:spAutoFit/>
          </a:bodyPr>
          <a:lstStyle/>
          <a:p>
            <a:r>
              <a:rPr lang="en-US" sz="900" b="0" i="0" dirty="0">
                <a:solidFill>
                  <a:srgbClr val="202124"/>
                </a:solidFill>
                <a:effectLst/>
                <a:latin typeface="Google Sans"/>
                <a:hlinkClick r:id="rId5"/>
              </a:rPr>
              <a:t>https://twitter.com/bbsr_bund/status/1661261976301887488/photo/1</a:t>
            </a:r>
            <a:endParaRPr lang="de-DE" sz="1400" b="0" i="0" dirty="0">
              <a:solidFill>
                <a:schemeClr val="accent2"/>
              </a:solidFill>
              <a:effectLst/>
              <a:latin typeface="Google Sans"/>
            </a:endParaRPr>
          </a:p>
          <a:p>
            <a:r>
              <a:rPr lang="de-DE" sz="900" dirty="0">
                <a:hlinkClick r:id="rId6"/>
              </a:rPr>
              <a:t>https://www.bundesnetzagentur.de/SharedDocs/A_Z_Glossar/N/Netzentgelt.html?gtp=1095790_list%253D2</a:t>
            </a:r>
            <a:r>
              <a:rPr lang="de-DE" sz="1400" dirty="0">
                <a:solidFill>
                  <a:schemeClr val="accent2"/>
                </a:solidFill>
                <a:latin typeface="Google Sans"/>
              </a:rPr>
              <a:t> </a:t>
            </a:r>
            <a:endParaRPr lang="de-DE" sz="900" dirty="0"/>
          </a:p>
        </p:txBody>
      </p:sp>
    </p:spTree>
    <p:extLst>
      <p:ext uri="{BB962C8B-B14F-4D97-AF65-F5344CB8AC3E}">
        <p14:creationId xmlns:p14="http://schemas.microsoft.com/office/powerpoint/2010/main" val="28120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1CA9E-A3BA-9E0B-BB0B-3BEE44B3B03B}"/>
              </a:ext>
            </a:extLst>
          </p:cNvPr>
          <p:cNvSpPr>
            <a:spLocks noGrp="1"/>
          </p:cNvSpPr>
          <p:nvPr>
            <p:ph type="title"/>
          </p:nvPr>
        </p:nvSpPr>
        <p:spPr/>
        <p:txBody>
          <a:bodyPr/>
          <a:lstStyle/>
          <a:p>
            <a:r>
              <a:rPr lang="de-DE" dirty="0" err="1"/>
              <a:t>Reasons</a:t>
            </a:r>
            <a:r>
              <a:rPr lang="de-DE" dirty="0"/>
              <a:t> </a:t>
            </a:r>
            <a:r>
              <a:rPr lang="de-DE" dirty="0" err="1"/>
              <a:t>for</a:t>
            </a:r>
            <a:r>
              <a:rPr lang="de-DE" dirty="0"/>
              <a:t> territorial </a:t>
            </a:r>
            <a:r>
              <a:rPr lang="de-DE" dirty="0" err="1"/>
              <a:t>conflicts</a:t>
            </a:r>
            <a:r>
              <a:rPr lang="de-DE" dirty="0"/>
              <a:t> III:</a:t>
            </a:r>
            <a:br>
              <a:rPr lang="de-DE" dirty="0"/>
            </a:br>
            <a:r>
              <a:rPr lang="de-DE" dirty="0" err="1"/>
              <a:t>Territoriality</a:t>
            </a:r>
            <a:r>
              <a:rPr lang="de-DE" dirty="0"/>
              <a:t> </a:t>
            </a:r>
            <a:r>
              <a:rPr lang="de-DE" dirty="0" err="1"/>
              <a:t>of</a:t>
            </a:r>
            <a:r>
              <a:rPr lang="de-DE" dirty="0"/>
              <a:t> Wind </a:t>
            </a:r>
            <a:r>
              <a:rPr lang="de-DE" dirty="0" err="1"/>
              <a:t>energy</a:t>
            </a:r>
            <a:r>
              <a:rPr lang="de-DE" dirty="0"/>
              <a:t> Value Chain</a:t>
            </a:r>
          </a:p>
        </p:txBody>
      </p:sp>
      <p:sp>
        <p:nvSpPr>
          <p:cNvPr id="8" name="Pfeil: Fünfeck 7">
            <a:extLst>
              <a:ext uri="{FF2B5EF4-FFF2-40B4-BE49-F238E27FC236}">
                <a16:creationId xmlns:a16="http://schemas.microsoft.com/office/drawing/2014/main" id="{26454138-1707-3945-A92D-8E4FC112C83D}"/>
              </a:ext>
            </a:extLst>
          </p:cNvPr>
          <p:cNvSpPr/>
          <p:nvPr/>
        </p:nvSpPr>
        <p:spPr>
          <a:xfrm>
            <a:off x="319121" y="3663426"/>
            <a:ext cx="965200" cy="864096"/>
          </a:xfrm>
          <a:prstGeom prst="homePlate">
            <a:avLst>
              <a:gd name="adj" fmla="val 301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400" dirty="0" err="1">
                <a:solidFill>
                  <a:schemeClr val="accent2"/>
                </a:solidFill>
              </a:rPr>
              <a:t>Planning</a:t>
            </a:r>
            <a:endParaRPr lang="de-DE" sz="1400" dirty="0">
              <a:solidFill>
                <a:schemeClr val="accent2"/>
              </a:solidFill>
            </a:endParaRPr>
          </a:p>
        </p:txBody>
      </p:sp>
      <p:sp>
        <p:nvSpPr>
          <p:cNvPr id="9" name="Pfeil: Chevron 8">
            <a:extLst>
              <a:ext uri="{FF2B5EF4-FFF2-40B4-BE49-F238E27FC236}">
                <a16:creationId xmlns:a16="http://schemas.microsoft.com/office/drawing/2014/main" id="{693CBF36-27CD-06F0-3FFA-C7119A3CA65D}"/>
              </a:ext>
            </a:extLst>
          </p:cNvPr>
          <p:cNvSpPr/>
          <p:nvPr/>
        </p:nvSpPr>
        <p:spPr>
          <a:xfrm>
            <a:off x="1144515" y="3663426"/>
            <a:ext cx="1175916" cy="864096"/>
          </a:xfrm>
          <a:prstGeom prst="chevron">
            <a:avLst>
              <a:gd name="adj" fmla="val 272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accent2"/>
                </a:solidFill>
              </a:rPr>
              <a:t>Financing</a:t>
            </a:r>
          </a:p>
        </p:txBody>
      </p:sp>
      <p:sp>
        <p:nvSpPr>
          <p:cNvPr id="10" name="Pfeil: Chevron 9">
            <a:extLst>
              <a:ext uri="{FF2B5EF4-FFF2-40B4-BE49-F238E27FC236}">
                <a16:creationId xmlns:a16="http://schemas.microsoft.com/office/drawing/2014/main" id="{756F467E-1960-C8E5-8667-83F5D70553EA}"/>
              </a:ext>
            </a:extLst>
          </p:cNvPr>
          <p:cNvSpPr/>
          <p:nvPr/>
        </p:nvSpPr>
        <p:spPr>
          <a:xfrm>
            <a:off x="2210183" y="3663426"/>
            <a:ext cx="1611536" cy="864096"/>
          </a:xfrm>
          <a:prstGeom prst="chevron">
            <a:avLst>
              <a:gd name="adj" fmla="val 272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accent2"/>
                </a:solidFill>
              </a:rPr>
              <a:t>Manufacturing</a:t>
            </a:r>
          </a:p>
        </p:txBody>
      </p:sp>
      <p:sp>
        <p:nvSpPr>
          <p:cNvPr id="11" name="Pfeil: Chevron 10">
            <a:extLst>
              <a:ext uri="{FF2B5EF4-FFF2-40B4-BE49-F238E27FC236}">
                <a16:creationId xmlns:a16="http://schemas.microsoft.com/office/drawing/2014/main" id="{07D572D8-1627-2A2F-101D-E1DB20F63BE6}"/>
              </a:ext>
            </a:extLst>
          </p:cNvPr>
          <p:cNvSpPr/>
          <p:nvPr/>
        </p:nvSpPr>
        <p:spPr>
          <a:xfrm>
            <a:off x="3724402" y="3663426"/>
            <a:ext cx="1440160" cy="864096"/>
          </a:xfrm>
          <a:prstGeom prst="chevron">
            <a:avLst>
              <a:gd name="adj" fmla="val 272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accent2"/>
                </a:solidFill>
              </a:rPr>
              <a:t>Construction</a:t>
            </a:r>
          </a:p>
        </p:txBody>
      </p:sp>
      <p:sp>
        <p:nvSpPr>
          <p:cNvPr id="13" name="AutoShape 4">
            <a:extLst>
              <a:ext uri="{FF2B5EF4-FFF2-40B4-BE49-F238E27FC236}">
                <a16:creationId xmlns:a16="http://schemas.microsoft.com/office/drawing/2014/main" id="{03FC4FD9-3FE4-1F00-4733-B035B8BC0E81}"/>
              </a:ext>
            </a:extLst>
          </p:cNvPr>
          <p:cNvSpPr>
            <a:spLocks noChangeAspect="1" noChangeArrowheads="1"/>
          </p:cNvSpPr>
          <p:nvPr/>
        </p:nvSpPr>
        <p:spPr bwMode="auto">
          <a:xfrm>
            <a:off x="4456112" y="2439987"/>
            <a:ext cx="3176735" cy="3176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Textfeld 13">
            <a:extLst>
              <a:ext uri="{FF2B5EF4-FFF2-40B4-BE49-F238E27FC236}">
                <a16:creationId xmlns:a16="http://schemas.microsoft.com/office/drawing/2014/main" id="{E9BB504D-14FE-ADE9-2559-7DE69137D282}"/>
              </a:ext>
            </a:extLst>
          </p:cNvPr>
          <p:cNvSpPr txBox="1"/>
          <p:nvPr/>
        </p:nvSpPr>
        <p:spPr>
          <a:xfrm>
            <a:off x="304249" y="4866622"/>
            <a:ext cx="4954883" cy="169277"/>
          </a:xfrm>
          <a:prstGeom prst="rect">
            <a:avLst/>
          </a:prstGeom>
          <a:noFill/>
        </p:spPr>
        <p:txBody>
          <a:bodyPr wrap="none" lIns="0" tIns="0" rIns="0" bIns="0" rtlCol="0">
            <a:spAutoFit/>
          </a:bodyPr>
          <a:lstStyle/>
          <a:p>
            <a:pPr>
              <a:spcAft>
                <a:spcPts val="420"/>
              </a:spcAft>
            </a:pPr>
            <a:r>
              <a:rPr lang="de-DE" sz="1100" dirty="0">
                <a:solidFill>
                  <a:schemeClr val="accent2"/>
                </a:solidFill>
                <a:hlinkClick r:id="rId3"/>
              </a:rPr>
              <a:t>https://afry.com/en/insight/wind-change-guide-improve-your-wind-farms-profitability</a:t>
            </a:r>
            <a:r>
              <a:rPr lang="de-DE" sz="1100" dirty="0">
                <a:solidFill>
                  <a:schemeClr val="accent2"/>
                </a:solidFill>
              </a:rPr>
              <a:t> </a:t>
            </a:r>
          </a:p>
        </p:txBody>
      </p:sp>
      <p:sp>
        <p:nvSpPr>
          <p:cNvPr id="15" name="AutoShape 6" descr="Offshore wind LCOE breakdown by CAPEX and OPEX, based on Arwas et al.,... |  Download Scientific Diagram">
            <a:extLst>
              <a:ext uri="{FF2B5EF4-FFF2-40B4-BE49-F238E27FC236}">
                <a16:creationId xmlns:a16="http://schemas.microsoft.com/office/drawing/2014/main" id="{6044D0B0-C7CF-CEE9-7C57-78151E5976E6}"/>
              </a:ext>
            </a:extLst>
          </p:cNvPr>
          <p:cNvSpPr>
            <a:spLocks noChangeAspect="1" noChangeArrowheads="1"/>
          </p:cNvSpPr>
          <p:nvPr/>
        </p:nvSpPr>
        <p:spPr bwMode="auto">
          <a:xfrm>
            <a:off x="4456113" y="2439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7" name="Grafik 16">
            <a:extLst>
              <a:ext uri="{FF2B5EF4-FFF2-40B4-BE49-F238E27FC236}">
                <a16:creationId xmlns:a16="http://schemas.microsoft.com/office/drawing/2014/main" id="{AE3D1AF3-2832-DECA-50E9-65A9F398D3FE}"/>
              </a:ext>
            </a:extLst>
          </p:cNvPr>
          <p:cNvPicPr>
            <a:picLocks noChangeAspect="1"/>
          </p:cNvPicPr>
          <p:nvPr/>
        </p:nvPicPr>
        <p:blipFill>
          <a:blip r:embed="rId4"/>
          <a:stretch>
            <a:fillRect/>
          </a:stretch>
        </p:blipFill>
        <p:spPr>
          <a:xfrm>
            <a:off x="1735221" y="1053727"/>
            <a:ext cx="5098109" cy="2402756"/>
          </a:xfrm>
          <a:prstGeom prst="rect">
            <a:avLst/>
          </a:prstGeom>
        </p:spPr>
      </p:pic>
      <p:sp>
        <p:nvSpPr>
          <p:cNvPr id="18" name="Textfeld 17">
            <a:extLst>
              <a:ext uri="{FF2B5EF4-FFF2-40B4-BE49-F238E27FC236}">
                <a16:creationId xmlns:a16="http://schemas.microsoft.com/office/drawing/2014/main" id="{59860526-CEC4-E621-CB72-495A53491061}"/>
              </a:ext>
            </a:extLst>
          </p:cNvPr>
          <p:cNvSpPr txBox="1"/>
          <p:nvPr/>
        </p:nvSpPr>
        <p:spPr>
          <a:xfrm>
            <a:off x="2736304" y="1035424"/>
            <a:ext cx="1289456" cy="215444"/>
          </a:xfrm>
          <a:prstGeom prst="rect">
            <a:avLst/>
          </a:prstGeom>
          <a:noFill/>
        </p:spPr>
        <p:txBody>
          <a:bodyPr wrap="none" lIns="0" tIns="0" rIns="0" bIns="0" rtlCol="0">
            <a:spAutoFit/>
          </a:bodyPr>
          <a:lstStyle/>
          <a:p>
            <a:pPr>
              <a:spcAft>
                <a:spcPts val="420"/>
              </a:spcAft>
            </a:pPr>
            <a:r>
              <a:rPr lang="de-DE" sz="1400" dirty="0">
                <a:solidFill>
                  <a:schemeClr val="accent2"/>
                </a:solidFill>
              </a:rPr>
              <a:t>70% </a:t>
            </a:r>
            <a:r>
              <a:rPr lang="de-DE" sz="1400" dirty="0" err="1">
                <a:solidFill>
                  <a:schemeClr val="accent2"/>
                </a:solidFill>
              </a:rPr>
              <a:t>of</a:t>
            </a:r>
            <a:r>
              <a:rPr lang="de-DE" sz="1400" dirty="0">
                <a:solidFill>
                  <a:schemeClr val="accent2"/>
                </a:solidFill>
              </a:rPr>
              <a:t> total </a:t>
            </a:r>
            <a:r>
              <a:rPr lang="de-DE" sz="1400" dirty="0" err="1">
                <a:solidFill>
                  <a:schemeClr val="accent2"/>
                </a:solidFill>
              </a:rPr>
              <a:t>costs</a:t>
            </a:r>
            <a:endParaRPr lang="de-DE" sz="1400" dirty="0">
              <a:solidFill>
                <a:schemeClr val="accent2"/>
              </a:solidFill>
            </a:endParaRPr>
          </a:p>
        </p:txBody>
      </p:sp>
      <p:sp>
        <p:nvSpPr>
          <p:cNvPr id="19" name="Textfeld 18">
            <a:extLst>
              <a:ext uri="{FF2B5EF4-FFF2-40B4-BE49-F238E27FC236}">
                <a16:creationId xmlns:a16="http://schemas.microsoft.com/office/drawing/2014/main" id="{BA41F54E-200B-9D6A-5EA9-9F38416CEFF6}"/>
              </a:ext>
            </a:extLst>
          </p:cNvPr>
          <p:cNvSpPr txBox="1"/>
          <p:nvPr/>
        </p:nvSpPr>
        <p:spPr>
          <a:xfrm>
            <a:off x="5373738" y="1035424"/>
            <a:ext cx="1289456" cy="215444"/>
          </a:xfrm>
          <a:prstGeom prst="rect">
            <a:avLst/>
          </a:prstGeom>
          <a:noFill/>
        </p:spPr>
        <p:txBody>
          <a:bodyPr wrap="none" lIns="0" tIns="0" rIns="0" bIns="0" rtlCol="0">
            <a:spAutoFit/>
          </a:bodyPr>
          <a:lstStyle/>
          <a:p>
            <a:pPr>
              <a:spcAft>
                <a:spcPts val="420"/>
              </a:spcAft>
            </a:pPr>
            <a:r>
              <a:rPr lang="de-DE" sz="1400" dirty="0">
                <a:solidFill>
                  <a:schemeClr val="accent2"/>
                </a:solidFill>
              </a:rPr>
              <a:t>30% </a:t>
            </a:r>
            <a:r>
              <a:rPr lang="de-DE" sz="1400" dirty="0" err="1">
                <a:solidFill>
                  <a:schemeClr val="accent2"/>
                </a:solidFill>
              </a:rPr>
              <a:t>of</a:t>
            </a:r>
            <a:r>
              <a:rPr lang="de-DE" sz="1400" dirty="0">
                <a:solidFill>
                  <a:schemeClr val="accent2"/>
                </a:solidFill>
              </a:rPr>
              <a:t> total </a:t>
            </a:r>
            <a:r>
              <a:rPr lang="de-DE" sz="1400" dirty="0" err="1">
                <a:solidFill>
                  <a:schemeClr val="accent2"/>
                </a:solidFill>
              </a:rPr>
              <a:t>costs</a:t>
            </a:r>
            <a:endParaRPr lang="de-DE" sz="1400" dirty="0">
              <a:solidFill>
                <a:schemeClr val="accent2"/>
              </a:solidFill>
            </a:endParaRPr>
          </a:p>
        </p:txBody>
      </p:sp>
      <p:sp>
        <p:nvSpPr>
          <p:cNvPr id="20" name="Pfeil: Chevron 19">
            <a:extLst>
              <a:ext uri="{FF2B5EF4-FFF2-40B4-BE49-F238E27FC236}">
                <a16:creationId xmlns:a16="http://schemas.microsoft.com/office/drawing/2014/main" id="{916CC04B-84C7-078F-C518-AD794AAC533B}"/>
              </a:ext>
            </a:extLst>
          </p:cNvPr>
          <p:cNvSpPr/>
          <p:nvPr/>
        </p:nvSpPr>
        <p:spPr>
          <a:xfrm>
            <a:off x="5054055" y="3653501"/>
            <a:ext cx="1440160" cy="864096"/>
          </a:xfrm>
          <a:prstGeom prst="chevron">
            <a:avLst>
              <a:gd name="adj" fmla="val 272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accent2"/>
                </a:solidFill>
              </a:rPr>
              <a:t>Maintenance &amp; Operation</a:t>
            </a:r>
          </a:p>
        </p:txBody>
      </p:sp>
      <p:sp>
        <p:nvSpPr>
          <p:cNvPr id="21" name="Pfeil: Chevron 20">
            <a:extLst>
              <a:ext uri="{FF2B5EF4-FFF2-40B4-BE49-F238E27FC236}">
                <a16:creationId xmlns:a16="http://schemas.microsoft.com/office/drawing/2014/main" id="{DD73DA4A-A24D-2844-5CBA-0C66E023B6C0}"/>
              </a:ext>
            </a:extLst>
          </p:cNvPr>
          <p:cNvSpPr/>
          <p:nvPr/>
        </p:nvSpPr>
        <p:spPr>
          <a:xfrm>
            <a:off x="6378546" y="3659862"/>
            <a:ext cx="1608128" cy="864096"/>
          </a:xfrm>
          <a:prstGeom prst="chevron">
            <a:avLst>
              <a:gd name="adj" fmla="val 272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400" dirty="0" err="1">
                <a:solidFill>
                  <a:schemeClr val="accent2"/>
                </a:solidFill>
              </a:rPr>
              <a:t>Deconstruction</a:t>
            </a:r>
            <a:endParaRPr lang="de-DE" sz="1400" dirty="0">
              <a:solidFill>
                <a:schemeClr val="accent2"/>
              </a:solidFill>
            </a:endParaRPr>
          </a:p>
        </p:txBody>
      </p:sp>
      <p:sp>
        <p:nvSpPr>
          <p:cNvPr id="22" name="Pfeil: Chevron 21">
            <a:extLst>
              <a:ext uri="{FF2B5EF4-FFF2-40B4-BE49-F238E27FC236}">
                <a16:creationId xmlns:a16="http://schemas.microsoft.com/office/drawing/2014/main" id="{947276E2-BE4A-7742-C5CB-AB52B0851D2E}"/>
              </a:ext>
            </a:extLst>
          </p:cNvPr>
          <p:cNvSpPr/>
          <p:nvPr/>
        </p:nvSpPr>
        <p:spPr>
          <a:xfrm>
            <a:off x="7854623" y="3653501"/>
            <a:ext cx="1244111" cy="864096"/>
          </a:xfrm>
          <a:prstGeom prst="chevron">
            <a:avLst>
              <a:gd name="adj" fmla="val 272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accent2"/>
                </a:solidFill>
              </a:rPr>
              <a:t>Recycling / </a:t>
            </a:r>
            <a:r>
              <a:rPr lang="de-DE" sz="1400" dirty="0" err="1">
                <a:solidFill>
                  <a:schemeClr val="accent2"/>
                </a:solidFill>
              </a:rPr>
              <a:t>Landfill</a:t>
            </a:r>
            <a:endParaRPr lang="de-DE" sz="1400" dirty="0">
              <a:solidFill>
                <a:schemeClr val="accent2"/>
              </a:solidFill>
            </a:endParaRPr>
          </a:p>
        </p:txBody>
      </p:sp>
      <p:sp>
        <p:nvSpPr>
          <p:cNvPr id="23" name="Textfeld 22">
            <a:extLst>
              <a:ext uri="{FF2B5EF4-FFF2-40B4-BE49-F238E27FC236}">
                <a16:creationId xmlns:a16="http://schemas.microsoft.com/office/drawing/2014/main" id="{D397A22B-37D9-62F0-3525-2A2A349F1841}"/>
              </a:ext>
            </a:extLst>
          </p:cNvPr>
          <p:cNvSpPr txBox="1"/>
          <p:nvPr/>
        </p:nvSpPr>
        <p:spPr>
          <a:xfrm>
            <a:off x="418051" y="4301188"/>
            <a:ext cx="440826" cy="215444"/>
          </a:xfrm>
          <a:prstGeom prst="rect">
            <a:avLst/>
          </a:prstGeom>
          <a:noFill/>
        </p:spPr>
        <p:txBody>
          <a:bodyPr wrap="none" lIns="0" tIns="0" rIns="0" bIns="0" rtlCol="0">
            <a:spAutoFit/>
          </a:bodyPr>
          <a:lstStyle/>
          <a:p>
            <a:pPr>
              <a:spcAft>
                <a:spcPts val="420"/>
              </a:spcAft>
            </a:pPr>
            <a:r>
              <a:rPr lang="de-DE" sz="1400" b="1" dirty="0">
                <a:solidFill>
                  <a:schemeClr val="accent2"/>
                </a:solidFill>
              </a:rPr>
              <a:t>Berlin</a:t>
            </a:r>
          </a:p>
        </p:txBody>
      </p:sp>
      <p:sp>
        <p:nvSpPr>
          <p:cNvPr id="24" name="Textfeld 23">
            <a:extLst>
              <a:ext uri="{FF2B5EF4-FFF2-40B4-BE49-F238E27FC236}">
                <a16:creationId xmlns:a16="http://schemas.microsoft.com/office/drawing/2014/main" id="{B0A7A70F-98E1-9FEF-0D5E-A9E7FB059274}"/>
              </a:ext>
            </a:extLst>
          </p:cNvPr>
          <p:cNvSpPr txBox="1"/>
          <p:nvPr/>
        </p:nvSpPr>
        <p:spPr>
          <a:xfrm>
            <a:off x="1405871" y="4305051"/>
            <a:ext cx="440826" cy="215444"/>
          </a:xfrm>
          <a:prstGeom prst="rect">
            <a:avLst/>
          </a:prstGeom>
          <a:noFill/>
        </p:spPr>
        <p:txBody>
          <a:bodyPr wrap="none" lIns="0" tIns="0" rIns="0" bIns="0" rtlCol="0">
            <a:spAutoFit/>
          </a:bodyPr>
          <a:lstStyle/>
          <a:p>
            <a:pPr>
              <a:spcAft>
                <a:spcPts val="420"/>
              </a:spcAft>
            </a:pPr>
            <a:r>
              <a:rPr lang="de-DE" sz="1400" b="1" dirty="0">
                <a:solidFill>
                  <a:schemeClr val="accent2"/>
                </a:solidFill>
              </a:rPr>
              <a:t>Berlin</a:t>
            </a:r>
          </a:p>
        </p:txBody>
      </p:sp>
      <p:sp>
        <p:nvSpPr>
          <p:cNvPr id="25" name="Textfeld 24">
            <a:extLst>
              <a:ext uri="{FF2B5EF4-FFF2-40B4-BE49-F238E27FC236}">
                <a16:creationId xmlns:a16="http://schemas.microsoft.com/office/drawing/2014/main" id="{73C8DF41-D2CF-F7BC-4B20-D12A2CB1DD39}"/>
              </a:ext>
            </a:extLst>
          </p:cNvPr>
          <p:cNvSpPr txBox="1"/>
          <p:nvPr/>
        </p:nvSpPr>
        <p:spPr>
          <a:xfrm>
            <a:off x="2310337" y="4301188"/>
            <a:ext cx="1161472" cy="215444"/>
          </a:xfrm>
          <a:prstGeom prst="rect">
            <a:avLst/>
          </a:prstGeom>
          <a:noFill/>
        </p:spPr>
        <p:txBody>
          <a:bodyPr wrap="none" lIns="0" tIns="0" rIns="0" bIns="0" rtlCol="0">
            <a:spAutoFit/>
          </a:bodyPr>
          <a:lstStyle/>
          <a:p>
            <a:pPr>
              <a:spcAft>
                <a:spcPts val="420"/>
              </a:spcAft>
            </a:pPr>
            <a:r>
              <a:rPr lang="de-DE" sz="1400" b="1" dirty="0">
                <a:solidFill>
                  <a:schemeClr val="accent2"/>
                </a:solidFill>
              </a:rPr>
              <a:t>(Inter-)National</a:t>
            </a:r>
          </a:p>
        </p:txBody>
      </p:sp>
      <p:sp>
        <p:nvSpPr>
          <p:cNvPr id="26" name="Textfeld 25">
            <a:extLst>
              <a:ext uri="{FF2B5EF4-FFF2-40B4-BE49-F238E27FC236}">
                <a16:creationId xmlns:a16="http://schemas.microsoft.com/office/drawing/2014/main" id="{DB4C76C6-7DE1-BFF2-E67F-F9EB5A1D06D0}"/>
              </a:ext>
            </a:extLst>
          </p:cNvPr>
          <p:cNvSpPr txBox="1"/>
          <p:nvPr/>
        </p:nvSpPr>
        <p:spPr>
          <a:xfrm>
            <a:off x="3837039" y="4308514"/>
            <a:ext cx="1157210" cy="215444"/>
          </a:xfrm>
          <a:prstGeom prst="rect">
            <a:avLst/>
          </a:prstGeom>
          <a:noFill/>
        </p:spPr>
        <p:txBody>
          <a:bodyPr wrap="square" lIns="0" tIns="0" rIns="0" bIns="0" rtlCol="0">
            <a:spAutoFit/>
          </a:bodyPr>
          <a:lstStyle/>
          <a:p>
            <a:pPr>
              <a:spcAft>
                <a:spcPts val="420"/>
              </a:spcAft>
            </a:pPr>
            <a:r>
              <a:rPr lang="de-DE" sz="1400" b="1" dirty="0" err="1">
                <a:solidFill>
                  <a:schemeClr val="accent2"/>
                </a:solidFill>
              </a:rPr>
              <a:t>Local</a:t>
            </a:r>
            <a:r>
              <a:rPr lang="de-DE" sz="1400" b="1" dirty="0">
                <a:solidFill>
                  <a:schemeClr val="accent2"/>
                </a:solidFill>
              </a:rPr>
              <a:t>/Regional</a:t>
            </a:r>
          </a:p>
        </p:txBody>
      </p:sp>
      <p:sp>
        <p:nvSpPr>
          <p:cNvPr id="27" name="Textfeld 26">
            <a:extLst>
              <a:ext uri="{FF2B5EF4-FFF2-40B4-BE49-F238E27FC236}">
                <a16:creationId xmlns:a16="http://schemas.microsoft.com/office/drawing/2014/main" id="{F5FC1049-5465-2803-FCDA-5BB4B1FAF670}"/>
              </a:ext>
            </a:extLst>
          </p:cNvPr>
          <p:cNvSpPr txBox="1"/>
          <p:nvPr/>
        </p:nvSpPr>
        <p:spPr>
          <a:xfrm>
            <a:off x="5427696" y="4308514"/>
            <a:ext cx="522591" cy="215444"/>
          </a:xfrm>
          <a:prstGeom prst="rect">
            <a:avLst/>
          </a:prstGeom>
          <a:noFill/>
        </p:spPr>
        <p:txBody>
          <a:bodyPr wrap="square" lIns="0" tIns="0" rIns="0" bIns="0" rtlCol="0">
            <a:spAutoFit/>
          </a:bodyPr>
          <a:lstStyle/>
          <a:p>
            <a:pPr>
              <a:spcAft>
                <a:spcPts val="420"/>
              </a:spcAft>
            </a:pPr>
            <a:r>
              <a:rPr lang="de-DE" sz="1400" b="1" dirty="0">
                <a:solidFill>
                  <a:schemeClr val="accent2"/>
                </a:solidFill>
              </a:rPr>
              <a:t>Berlin</a:t>
            </a:r>
          </a:p>
        </p:txBody>
      </p:sp>
      <p:sp>
        <p:nvSpPr>
          <p:cNvPr id="28" name="Textfeld 27">
            <a:extLst>
              <a:ext uri="{FF2B5EF4-FFF2-40B4-BE49-F238E27FC236}">
                <a16:creationId xmlns:a16="http://schemas.microsoft.com/office/drawing/2014/main" id="{6E3C6E20-30B9-1357-C46E-7EEFC2C95C63}"/>
              </a:ext>
            </a:extLst>
          </p:cNvPr>
          <p:cNvSpPr txBox="1"/>
          <p:nvPr/>
        </p:nvSpPr>
        <p:spPr>
          <a:xfrm>
            <a:off x="6500928" y="4301188"/>
            <a:ext cx="1220359" cy="215444"/>
          </a:xfrm>
          <a:prstGeom prst="rect">
            <a:avLst/>
          </a:prstGeom>
          <a:noFill/>
        </p:spPr>
        <p:txBody>
          <a:bodyPr wrap="square" lIns="0" tIns="0" rIns="0" bIns="0" rtlCol="0">
            <a:spAutoFit/>
          </a:bodyPr>
          <a:lstStyle/>
          <a:p>
            <a:pPr>
              <a:spcAft>
                <a:spcPts val="420"/>
              </a:spcAft>
            </a:pPr>
            <a:r>
              <a:rPr lang="de-DE" sz="1400" b="1" dirty="0" err="1">
                <a:solidFill>
                  <a:schemeClr val="accent2"/>
                </a:solidFill>
              </a:rPr>
              <a:t>Local</a:t>
            </a:r>
            <a:r>
              <a:rPr lang="de-DE" sz="1400" b="1" dirty="0">
                <a:solidFill>
                  <a:schemeClr val="accent2"/>
                </a:solidFill>
              </a:rPr>
              <a:t>/Regional</a:t>
            </a:r>
          </a:p>
        </p:txBody>
      </p:sp>
      <p:sp>
        <p:nvSpPr>
          <p:cNvPr id="29" name="Textfeld 28">
            <a:extLst>
              <a:ext uri="{FF2B5EF4-FFF2-40B4-BE49-F238E27FC236}">
                <a16:creationId xmlns:a16="http://schemas.microsoft.com/office/drawing/2014/main" id="{685434AD-9EA6-7F49-F190-B8E70C0E9B3A}"/>
              </a:ext>
            </a:extLst>
          </p:cNvPr>
          <p:cNvSpPr txBox="1"/>
          <p:nvPr/>
        </p:nvSpPr>
        <p:spPr>
          <a:xfrm>
            <a:off x="7869943" y="4301188"/>
            <a:ext cx="1178396" cy="215444"/>
          </a:xfrm>
          <a:prstGeom prst="rect">
            <a:avLst/>
          </a:prstGeom>
          <a:noFill/>
        </p:spPr>
        <p:txBody>
          <a:bodyPr wrap="square" lIns="0" tIns="0" rIns="0" bIns="0" rtlCol="0">
            <a:spAutoFit/>
          </a:bodyPr>
          <a:lstStyle/>
          <a:p>
            <a:pPr>
              <a:spcAft>
                <a:spcPts val="420"/>
              </a:spcAft>
            </a:pPr>
            <a:r>
              <a:rPr lang="de-DE" sz="1400" b="1" dirty="0">
                <a:solidFill>
                  <a:schemeClr val="accent2"/>
                </a:solidFill>
              </a:rPr>
              <a:t>National/</a:t>
            </a:r>
            <a:r>
              <a:rPr lang="de-DE" sz="1400" b="1" dirty="0" err="1">
                <a:solidFill>
                  <a:schemeClr val="accent2"/>
                </a:solidFill>
              </a:rPr>
              <a:t>Local</a:t>
            </a:r>
            <a:endParaRPr lang="de-DE" sz="1400" b="1" dirty="0">
              <a:solidFill>
                <a:schemeClr val="accent2"/>
              </a:solidFill>
            </a:endParaRPr>
          </a:p>
        </p:txBody>
      </p:sp>
    </p:spTree>
    <p:extLst>
      <p:ext uri="{BB962C8B-B14F-4D97-AF65-F5344CB8AC3E}">
        <p14:creationId xmlns:p14="http://schemas.microsoft.com/office/powerpoint/2010/main" val="206841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A903B-40ED-DC35-0EE2-AAD6ECBBB45B}"/>
              </a:ext>
            </a:extLst>
          </p:cNvPr>
          <p:cNvSpPr>
            <a:spLocks noGrp="1"/>
          </p:cNvSpPr>
          <p:nvPr>
            <p:ph type="title"/>
          </p:nvPr>
        </p:nvSpPr>
        <p:spPr/>
        <p:txBody>
          <a:bodyPr/>
          <a:lstStyle/>
          <a:p>
            <a:r>
              <a:rPr lang="de-DE" dirty="0" err="1"/>
              <a:t>Reasons</a:t>
            </a:r>
            <a:r>
              <a:rPr lang="de-DE" dirty="0"/>
              <a:t> </a:t>
            </a:r>
            <a:r>
              <a:rPr lang="de-DE" dirty="0" err="1"/>
              <a:t>for</a:t>
            </a:r>
            <a:r>
              <a:rPr lang="de-DE" dirty="0"/>
              <a:t> Territorial </a:t>
            </a:r>
            <a:r>
              <a:rPr lang="de-DE" dirty="0" err="1"/>
              <a:t>Conflicts</a:t>
            </a:r>
            <a:r>
              <a:rPr lang="de-DE" dirty="0"/>
              <a:t> IV:</a:t>
            </a:r>
            <a:br>
              <a:rPr lang="de-DE" dirty="0"/>
            </a:br>
            <a:r>
              <a:rPr lang="de-DE" dirty="0"/>
              <a:t>Alternative </a:t>
            </a:r>
            <a:r>
              <a:rPr lang="de-DE" dirty="0" err="1"/>
              <a:t>development</a:t>
            </a:r>
            <a:r>
              <a:rPr lang="de-DE" dirty="0"/>
              <a:t> </a:t>
            </a:r>
            <a:r>
              <a:rPr lang="de-DE" dirty="0" err="1"/>
              <a:t>models</a:t>
            </a:r>
            <a:endParaRPr lang="de-DE" dirty="0"/>
          </a:p>
        </p:txBody>
      </p:sp>
      <p:sp>
        <p:nvSpPr>
          <p:cNvPr id="4" name="Inhaltsplatzhalter 3">
            <a:extLst>
              <a:ext uri="{FF2B5EF4-FFF2-40B4-BE49-F238E27FC236}">
                <a16:creationId xmlns:a16="http://schemas.microsoft.com/office/drawing/2014/main" id="{1D9056D1-8DEF-858B-E534-699AD48AE093}"/>
              </a:ext>
            </a:extLst>
          </p:cNvPr>
          <p:cNvSpPr>
            <a:spLocks noGrp="1"/>
          </p:cNvSpPr>
          <p:nvPr>
            <p:ph sz="half" idx="2"/>
          </p:nvPr>
        </p:nvSpPr>
        <p:spPr>
          <a:xfrm>
            <a:off x="4680520" y="1258918"/>
            <a:ext cx="4176000" cy="1223768"/>
          </a:xfrm>
        </p:spPr>
        <p:txBody>
          <a:bodyPr/>
          <a:lstStyle/>
          <a:p>
            <a:r>
              <a:rPr lang="de-DE" dirty="0"/>
              <a:t>Housing </a:t>
            </a:r>
            <a:r>
              <a:rPr lang="de-DE" dirty="0" err="1"/>
              <a:t>development</a:t>
            </a:r>
            <a:r>
              <a:rPr lang="de-DE" dirty="0"/>
              <a:t> </a:t>
            </a:r>
            <a:r>
              <a:rPr lang="de-DE" dirty="0" err="1"/>
              <a:t>for</a:t>
            </a:r>
            <a:r>
              <a:rPr lang="de-DE" dirty="0"/>
              <a:t> </a:t>
            </a:r>
            <a:r>
              <a:rPr lang="de-DE" dirty="0" err="1"/>
              <a:t>commuters</a:t>
            </a:r>
            <a:endParaRPr lang="de-DE" dirty="0"/>
          </a:p>
          <a:p>
            <a:r>
              <a:rPr lang="de-DE" dirty="0"/>
              <a:t>„</a:t>
            </a:r>
            <a:r>
              <a:rPr lang="de-DE" dirty="0" err="1"/>
              <a:t>beautiful</a:t>
            </a:r>
            <a:r>
              <a:rPr lang="de-DE" dirty="0"/>
              <a:t> </a:t>
            </a:r>
            <a:r>
              <a:rPr lang="de-DE" dirty="0" err="1"/>
              <a:t>agricultural</a:t>
            </a:r>
            <a:r>
              <a:rPr lang="de-DE" dirty="0"/>
              <a:t> </a:t>
            </a:r>
            <a:r>
              <a:rPr lang="de-DE" dirty="0" err="1"/>
              <a:t>landscape</a:t>
            </a:r>
            <a:r>
              <a:rPr lang="de-DE" dirty="0"/>
              <a:t>“ vs. „</a:t>
            </a:r>
            <a:r>
              <a:rPr lang="de-DE" dirty="0" err="1"/>
              <a:t>industrial</a:t>
            </a:r>
            <a:r>
              <a:rPr lang="de-DE" dirty="0"/>
              <a:t> wind </a:t>
            </a:r>
            <a:r>
              <a:rPr lang="de-DE" dirty="0" err="1"/>
              <a:t>towers</a:t>
            </a:r>
            <a:r>
              <a:rPr lang="de-DE" dirty="0"/>
              <a:t>“</a:t>
            </a:r>
          </a:p>
          <a:p>
            <a:endParaRPr lang="de-DE" dirty="0"/>
          </a:p>
        </p:txBody>
      </p:sp>
      <p:pic>
        <p:nvPicPr>
          <p:cNvPr id="8" name="Inhaltsplatzhalter 3">
            <a:extLst>
              <a:ext uri="{FF2B5EF4-FFF2-40B4-BE49-F238E27FC236}">
                <a16:creationId xmlns:a16="http://schemas.microsoft.com/office/drawing/2014/main" id="{88E29C4D-82BD-5E7C-351A-B95BA59F9F4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4624" y="1223963"/>
            <a:ext cx="3843727" cy="3313112"/>
          </a:xfrm>
        </p:spPr>
      </p:pic>
      <p:pic>
        <p:nvPicPr>
          <p:cNvPr id="10" name="Grafik 9">
            <a:extLst>
              <a:ext uri="{FF2B5EF4-FFF2-40B4-BE49-F238E27FC236}">
                <a16:creationId xmlns:a16="http://schemas.microsoft.com/office/drawing/2014/main" id="{B6B66A23-1EF4-491F-1DD4-8D8396D8E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931" y="2340259"/>
            <a:ext cx="3312501" cy="2484376"/>
          </a:xfrm>
          <a:prstGeom prst="rect">
            <a:avLst/>
          </a:prstGeom>
        </p:spPr>
      </p:pic>
    </p:spTree>
    <p:extLst>
      <p:ext uri="{BB962C8B-B14F-4D97-AF65-F5344CB8AC3E}">
        <p14:creationId xmlns:p14="http://schemas.microsoft.com/office/powerpoint/2010/main" val="3502780787"/>
      </p:ext>
    </p:extLst>
  </p:cSld>
  <p:clrMapOvr>
    <a:masterClrMapping/>
  </p:clrMapOvr>
</p:sld>
</file>

<file path=ppt/theme/theme1.xml><?xml version="1.0" encoding="utf-8"?>
<a:theme xmlns:a="http://schemas.openxmlformats.org/drawingml/2006/main" name="Uni_Bonn">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spcAft>
            <a:spcPts val="420"/>
          </a:spcAft>
          <a:buFont typeface="Calibri" panose="020F0502020204030204" pitchFamily="34" charset="0"/>
          <a:buChar char="−"/>
          <a:defRPr sz="1400" dirty="0" err="1" smtClean="0">
            <a:solidFill>
              <a:schemeClr val="accent2"/>
            </a:solidFill>
          </a:defRPr>
        </a:defPPr>
      </a:lstStyle>
    </a:txDef>
  </a:objectDefaults>
  <a:extraClrSchemeLst/>
  <a:extLst>
    <a:ext uri="{05A4C25C-085E-4340-85A3-A5531E510DB2}">
      <thm15:themeFamily xmlns:thm15="http://schemas.microsoft.com/office/thememl/2012/main" name="Präsentation1" id="{27F31B5E-C1BF-D240-BFD3-C75B95032EC3}" vid="{162594C0-6F92-F042-8266-248D4477398F}"/>
    </a:ext>
  </a:extLst>
</a:theme>
</file>

<file path=ppt/theme/theme2.xml><?xml version="1.0" encoding="utf-8"?>
<a:theme xmlns:a="http://schemas.openxmlformats.org/drawingml/2006/main" name="Larissa">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B08B09"/>
      </a:accent6>
      <a:hlink>
        <a:srgbClr val="032D56"/>
      </a:hlink>
      <a:folHlink>
        <a:srgbClr val="6C6C62"/>
      </a:folHlink>
    </a:clrScheme>
    <a:fontScheme name="Uni-Bonn">
      <a:majorFont>
        <a:latin typeface="Calibri"/>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B08B09"/>
      </a:accent6>
      <a:hlink>
        <a:srgbClr val="032D56"/>
      </a:hlink>
      <a:folHlink>
        <a:srgbClr val="6C6C62"/>
      </a:folHlink>
    </a:clrScheme>
    <a:fontScheme name="Uni-Bonn">
      <a:majorFont>
        <a:latin typeface="Calibri"/>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Template_Uni_Bonn_2020-07</Template>
  <TotalTime>0</TotalTime>
  <Words>776</Words>
  <Application>Microsoft Macintosh PowerPoint</Application>
  <PresentationFormat>Custom</PresentationFormat>
  <Paragraphs>127</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Exo 2</vt:lpstr>
      <vt:lpstr>Exo 2 Semi Bold</vt:lpstr>
      <vt:lpstr>Google Sans</vt:lpstr>
      <vt:lpstr>Symbol</vt:lpstr>
      <vt:lpstr>Uni_Bonn</vt:lpstr>
      <vt:lpstr>PowerPoint Presentation</vt:lpstr>
      <vt:lpstr>Outline</vt:lpstr>
      <vt:lpstr>The German Energy transition</vt:lpstr>
      <vt:lpstr>Case Study context &amp; multilevel Governance</vt:lpstr>
      <vt:lpstr>Case study: The declaration of bernau (2018)</vt:lpstr>
      <vt:lpstr>Reasons for territorial conflicts I: Territoriality of renewable energy planning</vt:lpstr>
      <vt:lpstr>Reasons for territorial conflicts II: Territoriality of (renewable) energy system</vt:lpstr>
      <vt:lpstr>Reasons for territorial conflicts III: Territoriality of Wind energy Value Chain</vt:lpstr>
      <vt:lpstr>Reasons for Territorial Conflicts IV: Alternative development models</vt:lpstr>
      <vt:lpstr>Outcomes &amp; Solutions of territorial conflicts &amp; uneven development</vt:lpstr>
      <vt:lpstr>PowerPoint Presentation</vt:lpstr>
      <vt:lpstr>PowerPoint Presentation</vt:lpstr>
      <vt:lpstr>PowerPoint Presentation</vt:lpstr>
      <vt:lpstr>The German MOIS for Hydrogen Technologies: sectoral und technological characteristics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Ulrike Syrakas</dc:creator>
  <cp:lastModifiedBy>Vishanthi Arumugam</cp:lastModifiedBy>
  <cp:revision>153</cp:revision>
  <dcterms:created xsi:type="dcterms:W3CDTF">2020-07-07T11:17:10Z</dcterms:created>
  <dcterms:modified xsi:type="dcterms:W3CDTF">2023-06-06T07:29:19Z</dcterms:modified>
</cp:coreProperties>
</file>